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96" r:id="rId4"/>
    <p:sldMasterId id="2147483697" r:id="rId5"/>
    <p:sldMasterId id="2147483698" r:id="rId6"/>
    <p:sldMasterId id="214748369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Lst>
  <p:sldSz cy="7559675" cx="10080625"/>
  <p:notesSz cx="7559675" cy="106918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D5E2AE3-D9CB-4DE6-A40A-970A9DD11771}">
  <a:tblStyle styleId="{DD5E2AE3-D9CB-4DE6-A40A-970A9DD1177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1.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7" name="Shape 267"/>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3" name="Shape 273"/>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9" name="Shape 279"/>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txBox="1"/>
          <p:nvPr>
            <p:ph idx="1" type="body"/>
          </p:nvPr>
        </p:nvSpPr>
        <p:spPr>
          <a:xfrm>
            <a:off x="755640" y="5078520"/>
            <a:ext cx="6047280" cy="48110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IN" sz="2000" u="none" cap="none" strike="noStrike">
                <a:latin typeface="Arial"/>
                <a:ea typeface="Arial"/>
                <a:cs typeface="Arial"/>
                <a:sym typeface="Arial"/>
              </a:rPr>
              <a:t>Show the login screen</a:t>
            </a:r>
            <a:endParaRPr b="0" i="0" sz="1800" u="none" cap="none" strike="noStrike"/>
          </a:p>
          <a:p>
            <a:pPr indent="0" lvl="0" marL="0" marR="0" rtl="0" algn="l">
              <a:spcBef>
                <a:spcPts val="0"/>
              </a:spcBef>
              <a:spcAft>
                <a:spcPts val="0"/>
              </a:spcAft>
              <a:buNone/>
            </a:pPr>
            <a:r>
              <a:rPr b="0" i="0" lang="en-IN" sz="2000" u="none" cap="none" strike="noStrike">
                <a:latin typeface="Arial"/>
                <a:ea typeface="Arial"/>
                <a:cs typeface="Arial"/>
                <a:sym typeface="Arial"/>
              </a:rPr>
              <a:t>Show the management console</a:t>
            </a:r>
            <a:endParaRPr b="0" i="0" sz="1800" u="none" cap="none" strike="noStrike"/>
          </a:p>
          <a:p>
            <a:pPr indent="0" lvl="0" marL="0" marR="0" rtl="0" algn="l">
              <a:spcBef>
                <a:spcPts val="0"/>
              </a:spcBef>
              <a:spcAft>
                <a:spcPts val="0"/>
              </a:spcAft>
              <a:buNone/>
            </a:pPr>
            <a:r>
              <a:rPr b="0" i="0" lang="en-IN" sz="2000" u="none" cap="none" strike="noStrike">
                <a:latin typeface="Arial"/>
                <a:ea typeface="Arial"/>
                <a:cs typeface="Arial"/>
                <a:sym typeface="Arial"/>
              </a:rPr>
              <a:t>Show the edit feature where you can create shortcuts</a:t>
            </a:r>
            <a:endParaRPr b="0" i="0" sz="1800" u="none" cap="none" strike="noStrike"/>
          </a:p>
          <a:p>
            <a:pPr indent="0" lvl="0" marL="0" marR="0" rtl="0" algn="l">
              <a:spcBef>
                <a:spcPts val="0"/>
              </a:spcBef>
              <a:spcAft>
                <a:spcPts val="0"/>
              </a:spcAft>
              <a:buNone/>
            </a:pPr>
            <a:r>
              <a:rPr b="0" i="0" lang="en-IN" sz="2000" u="none" cap="none" strike="noStrike">
                <a:latin typeface="Arial"/>
                <a:ea typeface="Arial"/>
                <a:cs typeface="Arial"/>
                <a:sym typeface="Arial"/>
              </a:rPr>
              <a:t>Talk about basic groupings</a:t>
            </a:r>
            <a:endParaRPr b="0" i="0" sz="1800" u="none" cap="none" strike="noStrike"/>
          </a:p>
          <a:p>
            <a:pPr indent="0" lvl="0" marL="0" marR="0" rtl="0" algn="l">
              <a:spcBef>
                <a:spcPts val="0"/>
              </a:spcBef>
              <a:spcAft>
                <a:spcPts val="0"/>
              </a:spcAft>
              <a:buNone/>
            </a:pPr>
            <a:r>
              <a:rPr b="0" i="0" lang="en-IN" sz="2000" u="none" cap="none" strike="noStrike">
                <a:latin typeface="Arial"/>
                <a:ea typeface="Arial"/>
                <a:cs typeface="Arial"/>
                <a:sym typeface="Arial"/>
              </a:rPr>
              <a:t>	- Compute</a:t>
            </a:r>
            <a:endParaRPr b="0" i="0" sz="1800" u="none" cap="none" strike="noStrike"/>
          </a:p>
          <a:p>
            <a:pPr indent="0" lvl="0" marL="0" marR="0" rtl="0" algn="l">
              <a:spcBef>
                <a:spcPts val="0"/>
              </a:spcBef>
              <a:spcAft>
                <a:spcPts val="0"/>
              </a:spcAft>
              <a:buNone/>
            </a:pPr>
            <a:r>
              <a:rPr b="0" i="0" lang="en-IN" sz="2000" u="none" cap="none" strike="noStrike">
                <a:latin typeface="Arial"/>
                <a:ea typeface="Arial"/>
                <a:cs typeface="Arial"/>
                <a:sym typeface="Arial"/>
              </a:rPr>
              <a:t>	- Storage</a:t>
            </a:r>
            <a:endParaRPr b="0" i="0" sz="1800" u="none" cap="none" strike="noStrike"/>
          </a:p>
          <a:p>
            <a:pPr indent="0" lvl="0" marL="0" marR="0" rtl="0" algn="l">
              <a:spcBef>
                <a:spcPts val="0"/>
              </a:spcBef>
              <a:spcAft>
                <a:spcPts val="0"/>
              </a:spcAft>
              <a:buNone/>
            </a:pPr>
            <a:r>
              <a:rPr b="0" i="0" lang="en-IN" sz="2000" u="none" cap="none" strike="noStrike">
                <a:latin typeface="Arial"/>
                <a:ea typeface="Arial"/>
                <a:cs typeface="Arial"/>
                <a:sym typeface="Arial"/>
              </a:rPr>
              <a:t>	- Networking</a:t>
            </a:r>
            <a:endParaRPr b="0" i="0" sz="1800" u="none" cap="none" strike="noStrike"/>
          </a:p>
          <a:p>
            <a:pPr indent="0" lvl="0" marL="0" marR="0" rtl="0" algn="l">
              <a:spcBef>
                <a:spcPts val="0"/>
              </a:spcBef>
              <a:spcAft>
                <a:spcPts val="0"/>
              </a:spcAft>
              <a:buNone/>
            </a:pPr>
            <a:r>
              <a:rPr b="0" i="0" lang="en-IN" sz="2000" u="none" cap="none" strike="noStrike">
                <a:latin typeface="Arial"/>
                <a:ea typeface="Arial"/>
                <a:cs typeface="Arial"/>
                <a:sym typeface="Arial"/>
              </a:rPr>
              <a:t>	- Security</a:t>
            </a:r>
            <a:endParaRPr b="0" i="0" sz="1800" u="none" cap="none" strike="noStrike"/>
          </a:p>
          <a:p>
            <a:pPr indent="0" lvl="0" marL="0" marR="0" rtl="0" algn="l">
              <a:spcBef>
                <a:spcPts val="0"/>
              </a:spcBef>
              <a:spcAft>
                <a:spcPts val="0"/>
              </a:spcAft>
              <a:buNone/>
            </a:pPr>
            <a:r>
              <a:rPr b="0" i="0" lang="en-IN" sz="2000" u="none" cap="none" strike="noStrike">
                <a:latin typeface="Arial"/>
                <a:ea typeface="Arial"/>
                <a:cs typeface="Arial"/>
                <a:sym typeface="Arial"/>
              </a:rPr>
              <a:t>	- Databases</a:t>
            </a:r>
            <a:endParaRPr b="0" i="0" sz="1800" u="none" cap="none" strike="noStrike"/>
          </a:p>
          <a:p>
            <a:pPr indent="0" lvl="0" marL="0" marR="0" rtl="0" algn="l">
              <a:spcBef>
                <a:spcPts val="0"/>
              </a:spcBef>
              <a:spcAft>
                <a:spcPts val="0"/>
              </a:spcAft>
              <a:buNone/>
            </a:pPr>
            <a:r>
              <a:rPr b="0" i="0" lang="en-IN" sz="2000" u="none" cap="none" strike="noStrike">
                <a:latin typeface="Arial"/>
                <a:ea typeface="Arial"/>
                <a:cs typeface="Arial"/>
                <a:sym typeface="Arial"/>
              </a:rPr>
              <a:t>	- Application Services</a:t>
            </a:r>
            <a:endParaRPr b="0" i="0" sz="1800" u="none" cap="none" strike="noStrike"/>
          </a:p>
          <a:p>
            <a:pPr indent="0" lvl="0" marL="0" marR="0" rtl="0" algn="l">
              <a:spcBef>
                <a:spcPts val="0"/>
              </a:spcBef>
              <a:spcAft>
                <a:spcPts val="0"/>
              </a:spcAft>
              <a:buNone/>
            </a:pPr>
            <a:r>
              <a:rPr b="0" i="0" lang="en-IN" sz="2000" u="none" cap="none" strike="noStrike">
                <a:latin typeface="Arial"/>
                <a:ea typeface="Arial"/>
                <a:cs typeface="Arial"/>
                <a:sym typeface="Arial"/>
              </a:rPr>
              <a:t>	- Analytics, quote about data pipeline project</a:t>
            </a:r>
            <a:endParaRPr b="0" i="0" sz="1800" u="none" cap="none" strike="noStrike"/>
          </a:p>
        </p:txBody>
      </p:sp>
      <p:sp>
        <p:nvSpPr>
          <p:cNvPr id="286" name="Shape 286"/>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2" name="Shape 292"/>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9" name="Shape 299"/>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5" name="Shape 305"/>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1" name="Shape 311"/>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txBox="1"/>
          <p:nvPr>
            <p:ph idx="1" type="body"/>
          </p:nvPr>
        </p:nvSpPr>
        <p:spPr>
          <a:xfrm>
            <a:off x="755640" y="5078520"/>
            <a:ext cx="6047280" cy="481068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IN" sz="2000" u="none" cap="none" strike="noStrike">
                <a:latin typeface="Arial"/>
                <a:ea typeface="Arial"/>
                <a:cs typeface="Arial"/>
                <a:sym typeface="Arial"/>
              </a:rPr>
              <a:t>IOPS: IOPS are input/output operations per second. Amazon EBS measures each I/O operation per second (that is 256 KiB or smaller) as one IOPS. I/O operations that are larger than 256 KiB are counted in 256 KiB capacity units. For example, a single 1,024 KiB I/O operation would count as 4 IOPS; however, 1,024 I/O operations at 1 KiB each would count as 1,024 IOPS</a:t>
            </a:r>
            <a:endParaRPr b="0" i="0" sz="1800" u="none" cap="none" strike="noStrike"/>
          </a:p>
        </p:txBody>
      </p:sp>
      <p:sp>
        <p:nvSpPr>
          <p:cNvPr id="317" name="Shape 317"/>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3" name="Shape 323"/>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Shape 213"/>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4" name="Shape 334"/>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2" name="Shape 342"/>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0" name="Shape 350"/>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8" name="Shape 358"/>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6" name="Shape 366"/>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4" name="Shape 374"/>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txBox="1"/>
          <p:nvPr>
            <p:ph idx="1" type="body"/>
          </p:nvPr>
        </p:nvSpPr>
        <p:spPr>
          <a:xfrm>
            <a:off x="755640" y="5078520"/>
            <a:ext cx="6047280" cy="48110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IN" sz="2000" u="none" cap="none" strike="noStrike">
                <a:latin typeface="Arial"/>
                <a:ea typeface="Arial"/>
                <a:cs typeface="Arial"/>
                <a:sym typeface="Arial"/>
              </a:rPr>
              <a:t>In test vpc</a:t>
            </a:r>
            <a:endParaRPr b="0" i="0" sz="1800" u="none" cap="none" strike="noStrike"/>
          </a:p>
          <a:p>
            <a:pPr indent="0" lvl="0" marL="0" marR="0" rtl="0" algn="l">
              <a:spcBef>
                <a:spcPts val="0"/>
              </a:spcBef>
              <a:spcAft>
                <a:spcPts val="0"/>
              </a:spcAft>
              <a:buNone/>
            </a:pPr>
            <a:r>
              <a:rPr b="0" i="0" lang="en-IN" sz="2000" u="none" cap="none" strike="noStrike">
                <a:latin typeface="Arial"/>
                <a:ea typeface="Arial"/>
                <a:cs typeface="Arial"/>
                <a:sym typeface="Arial"/>
              </a:rPr>
              <a:t>Ubuntu Server 14.04 LTS (HVM), SSD Volume Type</a:t>
            </a:r>
            <a:endParaRPr b="0" i="0" sz="1800" u="none" cap="none" strike="noStrike"/>
          </a:p>
          <a:p>
            <a:pPr indent="0" lvl="0" marL="0" marR="0" rtl="0" algn="l">
              <a:spcBef>
                <a:spcPts val="0"/>
              </a:spcBef>
              <a:spcAft>
                <a:spcPts val="0"/>
              </a:spcAft>
              <a:buNone/>
            </a:pPr>
            <a:r>
              <a:t/>
            </a:r>
            <a:endParaRPr b="0" i="0" sz="1800" u="none" cap="none" strike="noStrike"/>
          </a:p>
          <a:p>
            <a:pPr indent="0" lvl="0" marL="0" marR="0" rtl="0" algn="l">
              <a:spcBef>
                <a:spcPts val="0"/>
              </a:spcBef>
              <a:spcAft>
                <a:spcPts val="0"/>
              </a:spcAft>
              <a:buNone/>
            </a:pPr>
            <a:r>
              <a:rPr b="0" i="0" lang="en-IN" sz="2000" u="none" cap="none" strike="noStrike">
                <a:latin typeface="Arial"/>
                <a:ea typeface="Arial"/>
                <a:cs typeface="Arial"/>
                <a:sym typeface="Arial"/>
              </a:rPr>
              <a:t>wget https://raw.githubusercontent.com/OpsTree/AWSTraining/master/setup.sh</a:t>
            </a:r>
            <a:endParaRPr b="0" i="0" sz="1800" u="none" cap="none" strike="noStrike"/>
          </a:p>
        </p:txBody>
      </p:sp>
      <p:sp>
        <p:nvSpPr>
          <p:cNvPr id="382" name="Shape 382"/>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txBox="1"/>
          <p:nvPr>
            <p:ph idx="1" type="body"/>
          </p:nvPr>
        </p:nvSpPr>
        <p:spPr>
          <a:xfrm>
            <a:off x="755640" y="5078520"/>
            <a:ext cx="6047280" cy="48110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IN" sz="2000" u="none" cap="none" strike="noStrike">
                <a:latin typeface="Arial"/>
                <a:ea typeface="Arial"/>
                <a:cs typeface="Arial"/>
                <a:sym typeface="Arial"/>
              </a:rPr>
              <a:t>Created an EC2 Instance with a compute capacity of t2.micro</a:t>
            </a:r>
            <a:endParaRPr b="0" i="0" sz="1800" u="none" cap="none" strike="noStrike"/>
          </a:p>
          <a:p>
            <a:pPr indent="0" lvl="0" marL="0" marR="0" rtl="0" algn="l">
              <a:spcBef>
                <a:spcPts val="0"/>
              </a:spcBef>
              <a:spcAft>
                <a:spcPts val="0"/>
              </a:spcAft>
              <a:buNone/>
            </a:pPr>
            <a:r>
              <a:rPr b="0" i="0" lang="en-IN" sz="2000" u="none" cap="none" strike="noStrike">
                <a:latin typeface="Arial"/>
                <a:ea typeface="Arial"/>
                <a:cs typeface="Arial"/>
                <a:sym typeface="Arial"/>
              </a:rPr>
              <a:t>Added an EBS root volume of capacity 20GB</a:t>
            </a:r>
            <a:endParaRPr b="0" i="0" sz="1800" u="none" cap="none" strike="noStrike"/>
          </a:p>
          <a:p>
            <a:pPr indent="0" lvl="0" marL="0" marR="0" rtl="0" algn="l">
              <a:spcBef>
                <a:spcPts val="0"/>
              </a:spcBef>
              <a:spcAft>
                <a:spcPts val="0"/>
              </a:spcAft>
              <a:buNone/>
            </a:pPr>
            <a:r>
              <a:rPr b="0" i="0" lang="en-IN" sz="2000" u="none" cap="none" strike="noStrike">
                <a:latin typeface="Arial"/>
                <a:ea typeface="Arial"/>
                <a:cs typeface="Arial"/>
                <a:sym typeface="Arial"/>
              </a:rPr>
              <a:t>Created a key pair to access this instance</a:t>
            </a:r>
            <a:endParaRPr b="0" i="0" sz="1800" u="none" cap="none" strike="noStrike"/>
          </a:p>
          <a:p>
            <a:pPr indent="0" lvl="0" marL="0" marR="0" rtl="0" algn="l">
              <a:spcBef>
                <a:spcPts val="0"/>
              </a:spcBef>
              <a:spcAft>
                <a:spcPts val="0"/>
              </a:spcAft>
              <a:buNone/>
            </a:pPr>
            <a:r>
              <a:t/>
            </a:r>
            <a:endParaRPr b="0" i="0" sz="1800" u="none" cap="none" strike="noStrike"/>
          </a:p>
        </p:txBody>
      </p:sp>
      <p:sp>
        <p:nvSpPr>
          <p:cNvPr id="388" name="Shape 388"/>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4" name="Shape 394"/>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1" name="Shape 401"/>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9" name="Shape 219"/>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7" name="Shape 407"/>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txBox="1"/>
          <p:nvPr>
            <p:ph idx="1" type="body"/>
          </p:nvPr>
        </p:nvSpPr>
        <p:spPr>
          <a:xfrm>
            <a:off x="756000" y="5078520"/>
            <a:ext cx="6047280" cy="481068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414" name="Shape 414"/>
          <p:cNvSpPr txBox="1"/>
          <p:nvPr/>
        </p:nvSpPr>
        <p:spPr>
          <a:xfrm>
            <a:off x="4278960" y="10157400"/>
            <a:ext cx="3280320" cy="5338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0" i="0" lang="en-IN" sz="1400" u="none" cap="none" strike="noStrike">
                <a:solidFill>
                  <a:srgbClr val="000000"/>
                </a:solidFill>
                <a:latin typeface="Times New Roman"/>
                <a:ea typeface="Times New Roman"/>
                <a:cs typeface="Times New Roman"/>
                <a:sym typeface="Times New Roman"/>
              </a:rPr>
              <a:t>‹#›</a:t>
            </a:fld>
            <a:endParaRPr b="0" i="0" sz="1800" u="none" cap="none" strike="noStrike"/>
          </a:p>
        </p:txBody>
      </p:sp>
      <p:sp>
        <p:nvSpPr>
          <p:cNvPr id="415" name="Shape 415"/>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txBox="1"/>
          <p:nvPr>
            <p:ph idx="1" type="body"/>
          </p:nvPr>
        </p:nvSpPr>
        <p:spPr>
          <a:xfrm>
            <a:off x="756000" y="5078520"/>
            <a:ext cx="6046200" cy="4809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IN" sz="2000" u="none" cap="none" strike="noStrike">
                <a:latin typeface="Arial"/>
                <a:ea typeface="Arial"/>
                <a:cs typeface="Arial"/>
                <a:sym typeface="Arial"/>
              </a:rPr>
              <a:t>Setup of a web app which will have 3 parts</a:t>
            </a:r>
            <a:endParaRPr b="0" i="0" sz="1800" u="none" cap="none" strike="noStrike"/>
          </a:p>
          <a:p>
            <a:pPr indent="0" lvl="0" marL="0" marR="0" rtl="0" algn="l">
              <a:spcBef>
                <a:spcPts val="0"/>
              </a:spcBef>
              <a:spcAft>
                <a:spcPts val="0"/>
              </a:spcAft>
              <a:buNone/>
            </a:pPr>
            <a:r>
              <a:rPr b="0" i="0" lang="en-IN" sz="2000" u="none" cap="none" strike="noStrike">
                <a:latin typeface="Arial"/>
                <a:ea typeface="Arial"/>
                <a:cs typeface="Arial"/>
                <a:sym typeface="Arial"/>
              </a:rPr>
              <a:t>Static content served by web server</a:t>
            </a:r>
            <a:endParaRPr b="0" i="0" sz="1800" u="none" cap="none" strike="noStrike"/>
          </a:p>
          <a:p>
            <a:pPr indent="0" lvl="0" marL="0" marR="0" rtl="0" algn="l">
              <a:spcBef>
                <a:spcPts val="0"/>
              </a:spcBef>
              <a:spcAft>
                <a:spcPts val="0"/>
              </a:spcAft>
              <a:buNone/>
            </a:pPr>
            <a:r>
              <a:rPr b="0" i="0" lang="en-IN" sz="2000" u="none" cap="none" strike="noStrike">
                <a:latin typeface="Arial"/>
                <a:ea typeface="Arial"/>
                <a:cs typeface="Arial"/>
                <a:sym typeface="Arial"/>
              </a:rPr>
              <a:t>Dynamic content served by an application server</a:t>
            </a:r>
            <a:endParaRPr b="0" i="0" sz="1800" u="none" cap="none" strike="noStrike"/>
          </a:p>
          <a:p>
            <a:pPr indent="0" lvl="0" marL="0" marR="0" rtl="0" algn="l">
              <a:spcBef>
                <a:spcPts val="0"/>
              </a:spcBef>
              <a:spcAft>
                <a:spcPts val="0"/>
              </a:spcAft>
              <a:buNone/>
            </a:pPr>
            <a:r>
              <a:rPr b="0" i="0" lang="en-IN" sz="2000" u="none" cap="none" strike="noStrike">
                <a:latin typeface="Arial"/>
                <a:ea typeface="Arial"/>
                <a:cs typeface="Arial"/>
                <a:sym typeface="Arial"/>
              </a:rPr>
              <a:t>MySQL as database</a:t>
            </a:r>
            <a:endParaRPr b="0" i="0" sz="1800" u="none" cap="none" strike="noStrike"/>
          </a:p>
          <a:p>
            <a:pPr indent="0" lvl="0" marL="0" marR="0" rtl="0" algn="l">
              <a:spcBef>
                <a:spcPts val="0"/>
              </a:spcBef>
              <a:spcAft>
                <a:spcPts val="0"/>
              </a:spcAft>
              <a:buNone/>
            </a:pPr>
            <a:r>
              <a:t/>
            </a:r>
            <a:endParaRPr b="0" i="0" sz="1800" u="none" cap="none" strike="noStrike"/>
          </a:p>
        </p:txBody>
      </p:sp>
      <p:sp>
        <p:nvSpPr>
          <p:cNvPr id="226" name="Shape 226"/>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txBox="1"/>
          <p:nvPr>
            <p:ph idx="1" type="body"/>
          </p:nvPr>
        </p:nvSpPr>
        <p:spPr>
          <a:xfrm>
            <a:off x="756000" y="5078520"/>
            <a:ext cx="6046200" cy="4809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IN" sz="2000" u="none" cap="none" strike="noStrike">
                <a:latin typeface="Arial"/>
                <a:ea typeface="Arial"/>
                <a:cs typeface="Arial"/>
                <a:sym typeface="Arial"/>
              </a:rPr>
              <a:t>Our target is to have a highly optimized scalable app, what does that mean</a:t>
            </a:r>
            <a:endParaRPr b="0" i="0" sz="1800" u="none" cap="none" strike="noStrike"/>
          </a:p>
          <a:p>
            <a:pPr indent="0" lvl="0" marL="0" marR="0" rtl="0" algn="l">
              <a:spcBef>
                <a:spcPts val="0"/>
              </a:spcBef>
              <a:spcAft>
                <a:spcPts val="0"/>
              </a:spcAft>
              <a:buNone/>
            </a:pPr>
            <a:r>
              <a:rPr b="0" i="0" lang="en-IN" sz="2000" u="none" cap="none" strike="noStrike">
                <a:latin typeface="Arial"/>
                <a:ea typeface="Arial"/>
                <a:cs typeface="Arial"/>
                <a:sym typeface="Arial"/>
              </a:rPr>
              <a:t>We will have CDN in place to serve the static content</a:t>
            </a:r>
            <a:endParaRPr b="0" i="0" sz="1800" u="none" cap="none" strike="noStrike"/>
          </a:p>
          <a:p>
            <a:pPr indent="0" lvl="0" marL="0" marR="0" rtl="0" algn="l">
              <a:spcBef>
                <a:spcPts val="0"/>
              </a:spcBef>
              <a:spcAft>
                <a:spcPts val="0"/>
              </a:spcAft>
              <a:buNone/>
            </a:pPr>
            <a:r>
              <a:rPr b="0" i="0" lang="en-IN" sz="2000" u="none" cap="none" strike="noStrike">
                <a:latin typeface="Arial"/>
                <a:ea typeface="Arial"/>
                <a:cs typeface="Arial"/>
                <a:sym typeface="Arial"/>
              </a:rPr>
              <a:t>The Application would be fault tolerant, it will be able to handle natural calamity as well</a:t>
            </a:r>
            <a:endParaRPr b="0" i="0" sz="1800" u="none" cap="none" strike="noStrike"/>
          </a:p>
          <a:p>
            <a:pPr indent="0" lvl="0" marL="0" marR="0" rtl="0" algn="l">
              <a:spcBef>
                <a:spcPts val="0"/>
              </a:spcBef>
              <a:spcAft>
                <a:spcPts val="0"/>
              </a:spcAft>
              <a:buNone/>
            </a:pPr>
            <a:r>
              <a:rPr b="0" i="0" lang="en-IN" sz="2000" u="none" cap="none" strike="noStrike">
                <a:latin typeface="Arial"/>
                <a:ea typeface="Arial"/>
                <a:cs typeface="Arial"/>
                <a:sym typeface="Arial"/>
              </a:rPr>
              <a:t>The infrastructure should be cost optimized, but should scale if your application is overnight success</a:t>
            </a:r>
            <a:endParaRPr b="0" i="0" sz="1800" u="none" cap="none" strike="noStrike"/>
          </a:p>
          <a:p>
            <a:pPr indent="0" lvl="0" marL="0" marR="0" rtl="0" algn="l">
              <a:spcBef>
                <a:spcPts val="0"/>
              </a:spcBef>
              <a:spcAft>
                <a:spcPts val="0"/>
              </a:spcAft>
              <a:buNone/>
            </a:pPr>
            <a:r>
              <a:t/>
            </a:r>
            <a:endParaRPr b="0" i="0" sz="1800" u="none" cap="none" strike="noStrike"/>
          </a:p>
        </p:txBody>
      </p:sp>
      <p:sp>
        <p:nvSpPr>
          <p:cNvPr id="233" name="Shape 233"/>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9" name="Shape 239"/>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Shape 247"/>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5" name="Shape 255"/>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1" name="Shape 261"/>
          <p:cNvSpPr/>
          <p:nvPr>
            <p:ph idx="2" type="sldImg"/>
          </p:nvPr>
        </p:nvSpPr>
        <p:spPr>
          <a:xfrm>
            <a:off x="1260175" y="801875"/>
            <a:ext cx="5040025"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9" name="Shape 9"/>
        <p:cNvGrpSpPr/>
        <p:nvPr/>
      </p:nvGrpSpPr>
      <p:grpSpPr>
        <a:xfrm>
          <a:off x="0" y="0"/>
          <a:ext cx="0" cy="0"/>
          <a:chOff x="0" y="0"/>
          <a:chExt cx="0" cy="0"/>
        </a:xfrm>
      </p:grpSpPr>
      <p:sp>
        <p:nvSpPr>
          <p:cNvPr id="10" name="Shape 10"/>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1" name="Shape 11"/>
          <p:cNvSpPr txBox="1"/>
          <p:nvPr>
            <p:ph idx="1" type="subTitle"/>
          </p:nvPr>
        </p:nvSpPr>
        <p:spPr>
          <a:xfrm>
            <a:off x="504000" y="1768680"/>
            <a:ext cx="9072000" cy="438444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457200" marR="0" rtl="0" algn="l">
              <a:spcBef>
                <a:spcPts val="0"/>
              </a:spcBef>
              <a:spcAft>
                <a:spcPts val="0"/>
              </a:spcAft>
              <a:buSzPts val="1400"/>
              <a:buNone/>
              <a:defRPr b="0" i="0" sz="1800" u="none" cap="none" strike="noStrike"/>
            </a:lvl2pPr>
            <a:lvl3pPr indent="0" lvl="2" marL="914400" marR="0" rtl="0" algn="l">
              <a:spcBef>
                <a:spcPts val="0"/>
              </a:spcBef>
              <a:spcAft>
                <a:spcPts val="0"/>
              </a:spcAft>
              <a:buSzPts val="1400"/>
              <a:buNone/>
              <a:defRPr b="0" i="0" sz="1800" u="none" cap="none" strike="noStrike"/>
            </a:lvl3pPr>
            <a:lvl4pPr indent="0" lvl="3" marL="1371600" marR="0" rtl="0" algn="l">
              <a:spcBef>
                <a:spcPts val="0"/>
              </a:spcBef>
              <a:spcAft>
                <a:spcPts val="0"/>
              </a:spcAft>
              <a:buSzPts val="1400"/>
              <a:buNone/>
              <a:defRPr b="0" i="0" sz="1800" u="none" cap="none" strike="noStrike"/>
            </a:lvl4pPr>
            <a:lvl5pPr indent="0" lvl="4" marL="1828800" marR="0" rtl="0" algn="l">
              <a:spcBef>
                <a:spcPts val="0"/>
              </a:spcBef>
              <a:spcAft>
                <a:spcPts val="0"/>
              </a:spcAft>
              <a:buSzPts val="1400"/>
              <a:buNone/>
              <a:defRPr b="0" i="0" sz="1800" u="none" cap="none" strike="noStrike"/>
            </a:lvl5pPr>
            <a:lvl6pPr indent="0" lvl="5" marL="2286000" marR="0" rtl="0" algn="l">
              <a:spcBef>
                <a:spcPts val="0"/>
              </a:spcBef>
              <a:spcAft>
                <a:spcPts val="0"/>
              </a:spcAft>
              <a:buSzPts val="1400"/>
              <a:buNone/>
              <a:defRPr b="0" i="0" sz="1800" u="none" cap="none" strike="noStrike"/>
            </a:lvl6pPr>
            <a:lvl7pPr indent="0" lvl="6" marL="2743200" marR="0" rtl="0" algn="l">
              <a:spcBef>
                <a:spcPts val="0"/>
              </a:spcBef>
              <a:spcAft>
                <a:spcPts val="0"/>
              </a:spcAft>
              <a:buSzPts val="1400"/>
              <a:buNone/>
              <a:defRPr b="0" i="0" sz="1800" u="none" cap="none" strike="noStrike"/>
            </a:lvl7pPr>
            <a:lvl8pPr indent="0" lvl="7" marL="3200400" marR="0" rtl="0" algn="l">
              <a:spcBef>
                <a:spcPts val="0"/>
              </a:spcBef>
              <a:spcAft>
                <a:spcPts val="0"/>
              </a:spcAft>
              <a:buSzPts val="1400"/>
              <a:buNone/>
              <a:defRPr b="0" i="0" sz="1800" u="none" cap="none" strike="noStrike"/>
            </a:lvl8pPr>
            <a:lvl9pPr indent="0" lvl="8" marL="36576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39" name="Shape 39"/>
        <p:cNvGrpSpPr/>
        <p:nvPr/>
      </p:nvGrpSpPr>
      <p:grpSpPr>
        <a:xfrm>
          <a:off x="0" y="0"/>
          <a:ext cx="0" cy="0"/>
          <a:chOff x="0" y="0"/>
          <a:chExt cx="0" cy="0"/>
        </a:xfrm>
      </p:grpSpPr>
      <p:sp>
        <p:nvSpPr>
          <p:cNvPr id="40" name="Shape 40"/>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41" name="Shape 41"/>
          <p:cNvSpPr txBox="1"/>
          <p:nvPr>
            <p:ph idx="1" type="body"/>
          </p:nvPr>
        </p:nvSpPr>
        <p:spPr>
          <a:xfrm>
            <a:off x="504000" y="1768680"/>
            <a:ext cx="907200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2" name="Shape 42"/>
          <p:cNvSpPr txBox="1"/>
          <p:nvPr>
            <p:ph idx="2" type="body"/>
          </p:nvPr>
        </p:nvSpPr>
        <p:spPr>
          <a:xfrm>
            <a:off x="504000" y="4058640"/>
            <a:ext cx="907200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43" name="Shape 43"/>
        <p:cNvGrpSpPr/>
        <p:nvPr/>
      </p:nvGrpSpPr>
      <p:grpSpPr>
        <a:xfrm>
          <a:off x="0" y="0"/>
          <a:ext cx="0" cy="0"/>
          <a:chOff x="0" y="0"/>
          <a:chExt cx="0" cy="0"/>
        </a:xfrm>
      </p:grpSpPr>
      <p:sp>
        <p:nvSpPr>
          <p:cNvPr id="44" name="Shape 44"/>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45" name="Shape 45"/>
          <p:cNvSpPr txBox="1"/>
          <p:nvPr>
            <p:ph idx="1" type="body"/>
          </p:nvPr>
        </p:nvSpPr>
        <p:spPr>
          <a:xfrm>
            <a:off x="50400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6" name="Shape 46"/>
          <p:cNvSpPr txBox="1"/>
          <p:nvPr>
            <p:ph idx="2" type="body"/>
          </p:nvPr>
        </p:nvSpPr>
        <p:spPr>
          <a:xfrm>
            <a:off x="515268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7" name="Shape 47"/>
          <p:cNvSpPr txBox="1"/>
          <p:nvPr>
            <p:ph idx="3" type="body"/>
          </p:nvPr>
        </p:nvSpPr>
        <p:spPr>
          <a:xfrm>
            <a:off x="5152680" y="405864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8" name="Shape 48"/>
          <p:cNvSpPr txBox="1"/>
          <p:nvPr>
            <p:ph idx="4" type="body"/>
          </p:nvPr>
        </p:nvSpPr>
        <p:spPr>
          <a:xfrm>
            <a:off x="504000" y="405864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49" name="Shape 49"/>
        <p:cNvGrpSpPr/>
        <p:nvPr/>
      </p:nvGrpSpPr>
      <p:grpSpPr>
        <a:xfrm>
          <a:off x="0" y="0"/>
          <a:ext cx="0" cy="0"/>
          <a:chOff x="0" y="0"/>
          <a:chExt cx="0" cy="0"/>
        </a:xfrm>
      </p:grpSpPr>
      <p:sp>
        <p:nvSpPr>
          <p:cNvPr id="50" name="Shape 50"/>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51" name="Shape 51"/>
          <p:cNvSpPr txBox="1"/>
          <p:nvPr>
            <p:ph idx="1" type="body"/>
          </p:nvPr>
        </p:nvSpPr>
        <p:spPr>
          <a:xfrm>
            <a:off x="504000" y="1768680"/>
            <a:ext cx="907200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2" name="Shape 52"/>
          <p:cNvSpPr txBox="1"/>
          <p:nvPr>
            <p:ph idx="2" type="body"/>
          </p:nvPr>
        </p:nvSpPr>
        <p:spPr>
          <a:xfrm>
            <a:off x="504000" y="1768680"/>
            <a:ext cx="907200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pic>
        <p:nvPicPr>
          <p:cNvPr id="53" name="Shape 53"/>
          <p:cNvPicPr preferRelativeResize="0"/>
          <p:nvPr/>
        </p:nvPicPr>
        <p:blipFill rotWithShape="1">
          <a:blip r:embed="rId2">
            <a:alphaModFix/>
          </a:blip>
          <a:srcRect b="0" l="0" r="0" t="0"/>
          <a:stretch/>
        </p:blipFill>
        <p:spPr>
          <a:xfrm>
            <a:off x="2292480" y="1768680"/>
            <a:ext cx="5494680" cy="4384080"/>
          </a:xfrm>
          <a:prstGeom prst="rect">
            <a:avLst/>
          </a:prstGeom>
          <a:noFill/>
          <a:ln>
            <a:noFill/>
          </a:ln>
        </p:spPr>
      </p:pic>
      <p:pic>
        <p:nvPicPr>
          <p:cNvPr id="54" name="Shape 54"/>
          <p:cNvPicPr preferRelativeResize="0"/>
          <p:nvPr/>
        </p:nvPicPr>
        <p:blipFill rotWithShape="1">
          <a:blip r:embed="rId2">
            <a:alphaModFix/>
          </a:blip>
          <a:srcRect b="0" l="0" r="0" t="0"/>
          <a:stretch/>
        </p:blipFill>
        <p:spPr>
          <a:xfrm>
            <a:off x="2292480" y="1768680"/>
            <a:ext cx="5494680" cy="43840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59" name="Shape 59"/>
        <p:cNvGrpSpPr/>
        <p:nvPr/>
      </p:nvGrpSpPr>
      <p:grpSpPr>
        <a:xfrm>
          <a:off x="0" y="0"/>
          <a:ext cx="0" cy="0"/>
          <a:chOff x="0" y="0"/>
          <a:chExt cx="0" cy="0"/>
        </a:xfrm>
      </p:grpSpPr>
      <p:sp>
        <p:nvSpPr>
          <p:cNvPr id="60" name="Shape 60"/>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61" name="Shape 61"/>
          <p:cNvSpPr txBox="1"/>
          <p:nvPr>
            <p:ph idx="1" type="body"/>
          </p:nvPr>
        </p:nvSpPr>
        <p:spPr>
          <a:xfrm>
            <a:off x="504000" y="1768680"/>
            <a:ext cx="907200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63" name="Shape 63"/>
        <p:cNvGrpSpPr/>
        <p:nvPr/>
      </p:nvGrpSpPr>
      <p:grpSpPr>
        <a:xfrm>
          <a:off x="0" y="0"/>
          <a:ext cx="0" cy="0"/>
          <a:chOff x="0" y="0"/>
          <a:chExt cx="0" cy="0"/>
        </a:xfrm>
      </p:grpSpPr>
      <p:sp>
        <p:nvSpPr>
          <p:cNvPr id="64" name="Shape 64"/>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65" name="Shape 65"/>
          <p:cNvSpPr txBox="1"/>
          <p:nvPr>
            <p:ph idx="1" type="subTitle"/>
          </p:nvPr>
        </p:nvSpPr>
        <p:spPr>
          <a:xfrm>
            <a:off x="504000" y="1768680"/>
            <a:ext cx="9072000" cy="438444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457200" marR="0" rtl="0" algn="l">
              <a:spcBef>
                <a:spcPts val="0"/>
              </a:spcBef>
              <a:spcAft>
                <a:spcPts val="0"/>
              </a:spcAft>
              <a:buSzPts val="1400"/>
              <a:buNone/>
              <a:defRPr b="0" i="0" sz="1800" u="none" cap="none" strike="noStrike"/>
            </a:lvl2pPr>
            <a:lvl3pPr indent="0" lvl="2" marL="914400" marR="0" rtl="0" algn="l">
              <a:spcBef>
                <a:spcPts val="0"/>
              </a:spcBef>
              <a:spcAft>
                <a:spcPts val="0"/>
              </a:spcAft>
              <a:buSzPts val="1400"/>
              <a:buNone/>
              <a:defRPr b="0" i="0" sz="1800" u="none" cap="none" strike="noStrike"/>
            </a:lvl3pPr>
            <a:lvl4pPr indent="0" lvl="3" marL="1371600" marR="0" rtl="0" algn="l">
              <a:spcBef>
                <a:spcPts val="0"/>
              </a:spcBef>
              <a:spcAft>
                <a:spcPts val="0"/>
              </a:spcAft>
              <a:buSzPts val="1400"/>
              <a:buNone/>
              <a:defRPr b="0" i="0" sz="1800" u="none" cap="none" strike="noStrike"/>
            </a:lvl4pPr>
            <a:lvl5pPr indent="0" lvl="4" marL="1828800" marR="0" rtl="0" algn="l">
              <a:spcBef>
                <a:spcPts val="0"/>
              </a:spcBef>
              <a:spcAft>
                <a:spcPts val="0"/>
              </a:spcAft>
              <a:buSzPts val="1400"/>
              <a:buNone/>
              <a:defRPr b="0" i="0" sz="1800" u="none" cap="none" strike="noStrike"/>
            </a:lvl5pPr>
            <a:lvl6pPr indent="0" lvl="5" marL="2286000" marR="0" rtl="0" algn="l">
              <a:spcBef>
                <a:spcPts val="0"/>
              </a:spcBef>
              <a:spcAft>
                <a:spcPts val="0"/>
              </a:spcAft>
              <a:buSzPts val="1400"/>
              <a:buNone/>
              <a:defRPr b="0" i="0" sz="1800" u="none" cap="none" strike="noStrike"/>
            </a:lvl6pPr>
            <a:lvl7pPr indent="0" lvl="6" marL="2743200" marR="0" rtl="0" algn="l">
              <a:spcBef>
                <a:spcPts val="0"/>
              </a:spcBef>
              <a:spcAft>
                <a:spcPts val="0"/>
              </a:spcAft>
              <a:buSzPts val="1400"/>
              <a:buNone/>
              <a:defRPr b="0" i="0" sz="1800" u="none" cap="none" strike="noStrike"/>
            </a:lvl7pPr>
            <a:lvl8pPr indent="0" lvl="7" marL="3200400" marR="0" rtl="0" algn="l">
              <a:spcBef>
                <a:spcPts val="0"/>
              </a:spcBef>
              <a:spcAft>
                <a:spcPts val="0"/>
              </a:spcAft>
              <a:buSzPts val="1400"/>
              <a:buNone/>
              <a:defRPr b="0" i="0" sz="1800" u="none" cap="none" strike="noStrike"/>
            </a:lvl8pPr>
            <a:lvl9pPr indent="0" lvl="8" marL="36576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66" name="Shape 66"/>
        <p:cNvGrpSpPr/>
        <p:nvPr/>
      </p:nvGrpSpPr>
      <p:grpSpPr>
        <a:xfrm>
          <a:off x="0" y="0"/>
          <a:ext cx="0" cy="0"/>
          <a:chOff x="0" y="0"/>
          <a:chExt cx="0" cy="0"/>
        </a:xfrm>
      </p:grpSpPr>
      <p:sp>
        <p:nvSpPr>
          <p:cNvPr id="67" name="Shape 67"/>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68" name="Shape 68"/>
          <p:cNvSpPr txBox="1"/>
          <p:nvPr>
            <p:ph idx="1" type="body"/>
          </p:nvPr>
        </p:nvSpPr>
        <p:spPr>
          <a:xfrm>
            <a:off x="504000" y="1768680"/>
            <a:ext cx="442692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9" name="Shape 69"/>
          <p:cNvSpPr txBox="1"/>
          <p:nvPr>
            <p:ph idx="2" type="body"/>
          </p:nvPr>
        </p:nvSpPr>
        <p:spPr>
          <a:xfrm>
            <a:off x="5152680" y="1768680"/>
            <a:ext cx="442692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Shape 71"/>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72" name="Shape 72"/>
        <p:cNvGrpSpPr/>
        <p:nvPr/>
      </p:nvGrpSpPr>
      <p:grpSpPr>
        <a:xfrm>
          <a:off x="0" y="0"/>
          <a:ext cx="0" cy="0"/>
          <a:chOff x="0" y="0"/>
          <a:chExt cx="0" cy="0"/>
        </a:xfrm>
      </p:grpSpPr>
      <p:sp>
        <p:nvSpPr>
          <p:cNvPr id="73" name="Shape 73"/>
          <p:cNvSpPr txBox="1"/>
          <p:nvPr>
            <p:ph idx="1" type="subTitle"/>
          </p:nvPr>
        </p:nvSpPr>
        <p:spPr>
          <a:xfrm>
            <a:off x="504000" y="301320"/>
            <a:ext cx="9071640" cy="585072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457200" marR="0" rtl="0" algn="l">
              <a:spcBef>
                <a:spcPts val="0"/>
              </a:spcBef>
              <a:spcAft>
                <a:spcPts val="0"/>
              </a:spcAft>
              <a:buSzPts val="1400"/>
              <a:buNone/>
              <a:defRPr b="0" i="0" sz="1800" u="none" cap="none" strike="noStrike"/>
            </a:lvl2pPr>
            <a:lvl3pPr indent="0" lvl="2" marL="914400" marR="0" rtl="0" algn="l">
              <a:spcBef>
                <a:spcPts val="0"/>
              </a:spcBef>
              <a:spcAft>
                <a:spcPts val="0"/>
              </a:spcAft>
              <a:buSzPts val="1400"/>
              <a:buNone/>
              <a:defRPr b="0" i="0" sz="1800" u="none" cap="none" strike="noStrike"/>
            </a:lvl3pPr>
            <a:lvl4pPr indent="0" lvl="3" marL="1371600" marR="0" rtl="0" algn="l">
              <a:spcBef>
                <a:spcPts val="0"/>
              </a:spcBef>
              <a:spcAft>
                <a:spcPts val="0"/>
              </a:spcAft>
              <a:buSzPts val="1400"/>
              <a:buNone/>
              <a:defRPr b="0" i="0" sz="1800" u="none" cap="none" strike="noStrike"/>
            </a:lvl4pPr>
            <a:lvl5pPr indent="0" lvl="4" marL="1828800" marR="0" rtl="0" algn="l">
              <a:spcBef>
                <a:spcPts val="0"/>
              </a:spcBef>
              <a:spcAft>
                <a:spcPts val="0"/>
              </a:spcAft>
              <a:buSzPts val="1400"/>
              <a:buNone/>
              <a:defRPr b="0" i="0" sz="1800" u="none" cap="none" strike="noStrike"/>
            </a:lvl5pPr>
            <a:lvl6pPr indent="0" lvl="5" marL="2286000" marR="0" rtl="0" algn="l">
              <a:spcBef>
                <a:spcPts val="0"/>
              </a:spcBef>
              <a:spcAft>
                <a:spcPts val="0"/>
              </a:spcAft>
              <a:buSzPts val="1400"/>
              <a:buNone/>
              <a:defRPr b="0" i="0" sz="1800" u="none" cap="none" strike="noStrike"/>
            </a:lvl6pPr>
            <a:lvl7pPr indent="0" lvl="6" marL="2743200" marR="0" rtl="0" algn="l">
              <a:spcBef>
                <a:spcPts val="0"/>
              </a:spcBef>
              <a:spcAft>
                <a:spcPts val="0"/>
              </a:spcAft>
              <a:buSzPts val="1400"/>
              <a:buNone/>
              <a:defRPr b="0" i="0" sz="1800" u="none" cap="none" strike="noStrike"/>
            </a:lvl7pPr>
            <a:lvl8pPr indent="0" lvl="7" marL="3200400" marR="0" rtl="0" algn="l">
              <a:spcBef>
                <a:spcPts val="0"/>
              </a:spcBef>
              <a:spcAft>
                <a:spcPts val="0"/>
              </a:spcAft>
              <a:buSzPts val="1400"/>
              <a:buNone/>
              <a:defRPr b="0" i="0" sz="1800" u="none" cap="none" strike="noStrike"/>
            </a:lvl8pPr>
            <a:lvl9pPr indent="0" lvl="8" marL="36576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74" name="Shape 74"/>
        <p:cNvGrpSpPr/>
        <p:nvPr/>
      </p:nvGrpSpPr>
      <p:grpSpPr>
        <a:xfrm>
          <a:off x="0" y="0"/>
          <a:ext cx="0" cy="0"/>
          <a:chOff x="0" y="0"/>
          <a:chExt cx="0" cy="0"/>
        </a:xfrm>
      </p:grpSpPr>
      <p:sp>
        <p:nvSpPr>
          <p:cNvPr id="75" name="Shape 75"/>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76" name="Shape 76"/>
          <p:cNvSpPr txBox="1"/>
          <p:nvPr>
            <p:ph idx="1" type="body"/>
          </p:nvPr>
        </p:nvSpPr>
        <p:spPr>
          <a:xfrm>
            <a:off x="50400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7" name="Shape 77"/>
          <p:cNvSpPr txBox="1"/>
          <p:nvPr>
            <p:ph idx="2" type="body"/>
          </p:nvPr>
        </p:nvSpPr>
        <p:spPr>
          <a:xfrm>
            <a:off x="504000" y="405864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8" name="Shape 78"/>
          <p:cNvSpPr txBox="1"/>
          <p:nvPr>
            <p:ph idx="3" type="body"/>
          </p:nvPr>
        </p:nvSpPr>
        <p:spPr>
          <a:xfrm>
            <a:off x="5152680" y="1768680"/>
            <a:ext cx="442692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2" name="Shape 1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79" name="Shape 79"/>
        <p:cNvGrpSpPr/>
        <p:nvPr/>
      </p:nvGrpSpPr>
      <p:grpSpPr>
        <a:xfrm>
          <a:off x="0" y="0"/>
          <a:ext cx="0" cy="0"/>
          <a:chOff x="0" y="0"/>
          <a:chExt cx="0" cy="0"/>
        </a:xfrm>
      </p:grpSpPr>
      <p:sp>
        <p:nvSpPr>
          <p:cNvPr id="80" name="Shape 80"/>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81" name="Shape 81"/>
          <p:cNvSpPr txBox="1"/>
          <p:nvPr>
            <p:ph idx="1" type="body"/>
          </p:nvPr>
        </p:nvSpPr>
        <p:spPr>
          <a:xfrm>
            <a:off x="504000" y="1768680"/>
            <a:ext cx="442692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2" name="Shape 82"/>
          <p:cNvSpPr txBox="1"/>
          <p:nvPr>
            <p:ph idx="2" type="body"/>
          </p:nvPr>
        </p:nvSpPr>
        <p:spPr>
          <a:xfrm>
            <a:off x="515268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3" name="Shape 83"/>
          <p:cNvSpPr txBox="1"/>
          <p:nvPr>
            <p:ph idx="3" type="body"/>
          </p:nvPr>
        </p:nvSpPr>
        <p:spPr>
          <a:xfrm>
            <a:off x="5152680" y="405864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84" name="Shape 84"/>
        <p:cNvGrpSpPr/>
        <p:nvPr/>
      </p:nvGrpSpPr>
      <p:grpSpPr>
        <a:xfrm>
          <a:off x="0" y="0"/>
          <a:ext cx="0" cy="0"/>
          <a:chOff x="0" y="0"/>
          <a:chExt cx="0" cy="0"/>
        </a:xfrm>
      </p:grpSpPr>
      <p:sp>
        <p:nvSpPr>
          <p:cNvPr id="85" name="Shape 85"/>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86" name="Shape 86"/>
          <p:cNvSpPr txBox="1"/>
          <p:nvPr>
            <p:ph idx="1" type="body"/>
          </p:nvPr>
        </p:nvSpPr>
        <p:spPr>
          <a:xfrm>
            <a:off x="50400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7" name="Shape 87"/>
          <p:cNvSpPr txBox="1"/>
          <p:nvPr>
            <p:ph idx="2" type="body"/>
          </p:nvPr>
        </p:nvSpPr>
        <p:spPr>
          <a:xfrm>
            <a:off x="515268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8" name="Shape 88"/>
          <p:cNvSpPr txBox="1"/>
          <p:nvPr>
            <p:ph idx="3" type="body"/>
          </p:nvPr>
        </p:nvSpPr>
        <p:spPr>
          <a:xfrm>
            <a:off x="504000" y="4058640"/>
            <a:ext cx="907200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89" name="Shape 89"/>
        <p:cNvGrpSpPr/>
        <p:nvPr/>
      </p:nvGrpSpPr>
      <p:grpSpPr>
        <a:xfrm>
          <a:off x="0" y="0"/>
          <a:ext cx="0" cy="0"/>
          <a:chOff x="0" y="0"/>
          <a:chExt cx="0" cy="0"/>
        </a:xfrm>
      </p:grpSpPr>
      <p:sp>
        <p:nvSpPr>
          <p:cNvPr id="90" name="Shape 90"/>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91" name="Shape 91"/>
          <p:cNvSpPr txBox="1"/>
          <p:nvPr>
            <p:ph idx="1" type="body"/>
          </p:nvPr>
        </p:nvSpPr>
        <p:spPr>
          <a:xfrm>
            <a:off x="504000" y="1768680"/>
            <a:ext cx="907200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2" name="Shape 92"/>
          <p:cNvSpPr txBox="1"/>
          <p:nvPr>
            <p:ph idx="2" type="body"/>
          </p:nvPr>
        </p:nvSpPr>
        <p:spPr>
          <a:xfrm>
            <a:off x="504000" y="4058640"/>
            <a:ext cx="907200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93" name="Shape 93"/>
        <p:cNvGrpSpPr/>
        <p:nvPr/>
      </p:nvGrpSpPr>
      <p:grpSpPr>
        <a:xfrm>
          <a:off x="0" y="0"/>
          <a:ext cx="0" cy="0"/>
          <a:chOff x="0" y="0"/>
          <a:chExt cx="0" cy="0"/>
        </a:xfrm>
      </p:grpSpPr>
      <p:sp>
        <p:nvSpPr>
          <p:cNvPr id="94" name="Shape 94"/>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95" name="Shape 95"/>
          <p:cNvSpPr txBox="1"/>
          <p:nvPr>
            <p:ph idx="1" type="body"/>
          </p:nvPr>
        </p:nvSpPr>
        <p:spPr>
          <a:xfrm>
            <a:off x="50400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6" name="Shape 96"/>
          <p:cNvSpPr txBox="1"/>
          <p:nvPr>
            <p:ph idx="2" type="body"/>
          </p:nvPr>
        </p:nvSpPr>
        <p:spPr>
          <a:xfrm>
            <a:off x="515268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7" name="Shape 97"/>
          <p:cNvSpPr txBox="1"/>
          <p:nvPr>
            <p:ph idx="3" type="body"/>
          </p:nvPr>
        </p:nvSpPr>
        <p:spPr>
          <a:xfrm>
            <a:off x="5152680" y="405864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8" name="Shape 98"/>
          <p:cNvSpPr txBox="1"/>
          <p:nvPr>
            <p:ph idx="4" type="body"/>
          </p:nvPr>
        </p:nvSpPr>
        <p:spPr>
          <a:xfrm>
            <a:off x="504000" y="405864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99" name="Shape 99"/>
        <p:cNvGrpSpPr/>
        <p:nvPr/>
      </p:nvGrpSpPr>
      <p:grpSpPr>
        <a:xfrm>
          <a:off x="0" y="0"/>
          <a:ext cx="0" cy="0"/>
          <a:chOff x="0" y="0"/>
          <a:chExt cx="0" cy="0"/>
        </a:xfrm>
      </p:grpSpPr>
      <p:sp>
        <p:nvSpPr>
          <p:cNvPr id="100" name="Shape 100"/>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01" name="Shape 101"/>
          <p:cNvSpPr txBox="1"/>
          <p:nvPr>
            <p:ph idx="1" type="body"/>
          </p:nvPr>
        </p:nvSpPr>
        <p:spPr>
          <a:xfrm>
            <a:off x="504000" y="1768680"/>
            <a:ext cx="907200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02" name="Shape 102"/>
          <p:cNvSpPr txBox="1"/>
          <p:nvPr>
            <p:ph idx="2" type="body"/>
          </p:nvPr>
        </p:nvSpPr>
        <p:spPr>
          <a:xfrm>
            <a:off x="504000" y="1768680"/>
            <a:ext cx="907200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pic>
        <p:nvPicPr>
          <p:cNvPr id="103" name="Shape 103"/>
          <p:cNvPicPr preferRelativeResize="0"/>
          <p:nvPr/>
        </p:nvPicPr>
        <p:blipFill rotWithShape="1">
          <a:blip r:embed="rId2">
            <a:alphaModFix/>
          </a:blip>
          <a:srcRect b="0" l="0" r="0" t="0"/>
          <a:stretch/>
        </p:blipFill>
        <p:spPr>
          <a:xfrm>
            <a:off x="2292480" y="1768680"/>
            <a:ext cx="5494680" cy="4384080"/>
          </a:xfrm>
          <a:prstGeom prst="rect">
            <a:avLst/>
          </a:prstGeom>
          <a:noFill/>
          <a:ln>
            <a:noFill/>
          </a:ln>
        </p:spPr>
      </p:pic>
      <p:pic>
        <p:nvPicPr>
          <p:cNvPr id="104" name="Shape 104"/>
          <p:cNvPicPr preferRelativeResize="0"/>
          <p:nvPr/>
        </p:nvPicPr>
        <p:blipFill rotWithShape="1">
          <a:blip r:embed="rId2">
            <a:alphaModFix/>
          </a:blip>
          <a:srcRect b="0" l="0" r="0" t="0"/>
          <a:stretch/>
        </p:blipFill>
        <p:spPr>
          <a:xfrm>
            <a:off x="2292480" y="1768680"/>
            <a:ext cx="5494680" cy="438408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08" name="Shape 10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09" name="Shape 109"/>
        <p:cNvGrpSpPr/>
        <p:nvPr/>
      </p:nvGrpSpPr>
      <p:grpSpPr>
        <a:xfrm>
          <a:off x="0" y="0"/>
          <a:ext cx="0" cy="0"/>
          <a:chOff x="0" y="0"/>
          <a:chExt cx="0" cy="0"/>
        </a:xfrm>
      </p:grpSpPr>
      <p:sp>
        <p:nvSpPr>
          <p:cNvPr id="110" name="Shape 110"/>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11" name="Shape 111"/>
          <p:cNvSpPr txBox="1"/>
          <p:nvPr>
            <p:ph idx="1" type="subTitle"/>
          </p:nvPr>
        </p:nvSpPr>
        <p:spPr>
          <a:xfrm>
            <a:off x="504000" y="1768680"/>
            <a:ext cx="9072000" cy="438444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457200" marR="0" rtl="0" algn="l">
              <a:spcBef>
                <a:spcPts val="0"/>
              </a:spcBef>
              <a:spcAft>
                <a:spcPts val="0"/>
              </a:spcAft>
              <a:buSzPts val="1400"/>
              <a:buNone/>
              <a:defRPr b="0" i="0" sz="1800" u="none" cap="none" strike="noStrike"/>
            </a:lvl2pPr>
            <a:lvl3pPr indent="0" lvl="2" marL="914400" marR="0" rtl="0" algn="l">
              <a:spcBef>
                <a:spcPts val="0"/>
              </a:spcBef>
              <a:spcAft>
                <a:spcPts val="0"/>
              </a:spcAft>
              <a:buSzPts val="1400"/>
              <a:buNone/>
              <a:defRPr b="0" i="0" sz="1800" u="none" cap="none" strike="noStrike"/>
            </a:lvl3pPr>
            <a:lvl4pPr indent="0" lvl="3" marL="1371600" marR="0" rtl="0" algn="l">
              <a:spcBef>
                <a:spcPts val="0"/>
              </a:spcBef>
              <a:spcAft>
                <a:spcPts val="0"/>
              </a:spcAft>
              <a:buSzPts val="1400"/>
              <a:buNone/>
              <a:defRPr b="0" i="0" sz="1800" u="none" cap="none" strike="noStrike"/>
            </a:lvl4pPr>
            <a:lvl5pPr indent="0" lvl="4" marL="1828800" marR="0" rtl="0" algn="l">
              <a:spcBef>
                <a:spcPts val="0"/>
              </a:spcBef>
              <a:spcAft>
                <a:spcPts val="0"/>
              </a:spcAft>
              <a:buSzPts val="1400"/>
              <a:buNone/>
              <a:defRPr b="0" i="0" sz="1800" u="none" cap="none" strike="noStrike"/>
            </a:lvl5pPr>
            <a:lvl6pPr indent="0" lvl="5" marL="2286000" marR="0" rtl="0" algn="l">
              <a:spcBef>
                <a:spcPts val="0"/>
              </a:spcBef>
              <a:spcAft>
                <a:spcPts val="0"/>
              </a:spcAft>
              <a:buSzPts val="1400"/>
              <a:buNone/>
              <a:defRPr b="0" i="0" sz="1800" u="none" cap="none" strike="noStrike"/>
            </a:lvl6pPr>
            <a:lvl7pPr indent="0" lvl="6" marL="2743200" marR="0" rtl="0" algn="l">
              <a:spcBef>
                <a:spcPts val="0"/>
              </a:spcBef>
              <a:spcAft>
                <a:spcPts val="0"/>
              </a:spcAft>
              <a:buSzPts val="1400"/>
              <a:buNone/>
              <a:defRPr b="0" i="0" sz="1800" u="none" cap="none" strike="noStrike"/>
            </a:lvl7pPr>
            <a:lvl8pPr indent="0" lvl="7" marL="3200400" marR="0" rtl="0" algn="l">
              <a:spcBef>
                <a:spcPts val="0"/>
              </a:spcBef>
              <a:spcAft>
                <a:spcPts val="0"/>
              </a:spcAft>
              <a:buSzPts val="1400"/>
              <a:buNone/>
              <a:defRPr b="0" i="0" sz="1800" u="none" cap="none" strike="noStrike"/>
            </a:lvl8pPr>
            <a:lvl9pPr indent="0" lvl="8" marL="36576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12" name="Shape 112"/>
        <p:cNvGrpSpPr/>
        <p:nvPr/>
      </p:nvGrpSpPr>
      <p:grpSpPr>
        <a:xfrm>
          <a:off x="0" y="0"/>
          <a:ext cx="0" cy="0"/>
          <a:chOff x="0" y="0"/>
          <a:chExt cx="0" cy="0"/>
        </a:xfrm>
      </p:grpSpPr>
      <p:sp>
        <p:nvSpPr>
          <p:cNvPr id="113" name="Shape 113"/>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14" name="Shape 114"/>
          <p:cNvSpPr txBox="1"/>
          <p:nvPr>
            <p:ph idx="1" type="body"/>
          </p:nvPr>
        </p:nvSpPr>
        <p:spPr>
          <a:xfrm>
            <a:off x="504000" y="1768680"/>
            <a:ext cx="907200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15" name="Shape 115"/>
        <p:cNvGrpSpPr/>
        <p:nvPr/>
      </p:nvGrpSpPr>
      <p:grpSpPr>
        <a:xfrm>
          <a:off x="0" y="0"/>
          <a:ext cx="0" cy="0"/>
          <a:chOff x="0" y="0"/>
          <a:chExt cx="0" cy="0"/>
        </a:xfrm>
      </p:grpSpPr>
      <p:sp>
        <p:nvSpPr>
          <p:cNvPr id="116" name="Shape 116"/>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17" name="Shape 117"/>
          <p:cNvSpPr txBox="1"/>
          <p:nvPr>
            <p:ph idx="1" type="body"/>
          </p:nvPr>
        </p:nvSpPr>
        <p:spPr>
          <a:xfrm>
            <a:off x="504000" y="1768680"/>
            <a:ext cx="442692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18" name="Shape 118"/>
          <p:cNvSpPr txBox="1"/>
          <p:nvPr>
            <p:ph idx="2" type="body"/>
          </p:nvPr>
        </p:nvSpPr>
        <p:spPr>
          <a:xfrm>
            <a:off x="5152680" y="1768680"/>
            <a:ext cx="442692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9" name="Shape 119"/>
        <p:cNvGrpSpPr/>
        <p:nvPr/>
      </p:nvGrpSpPr>
      <p:grpSpPr>
        <a:xfrm>
          <a:off x="0" y="0"/>
          <a:ext cx="0" cy="0"/>
          <a:chOff x="0" y="0"/>
          <a:chExt cx="0" cy="0"/>
        </a:xfrm>
      </p:grpSpPr>
      <p:sp>
        <p:nvSpPr>
          <p:cNvPr id="120" name="Shape 120"/>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3" name="Shape 13"/>
        <p:cNvGrpSpPr/>
        <p:nvPr/>
      </p:nvGrpSpPr>
      <p:grpSpPr>
        <a:xfrm>
          <a:off x="0" y="0"/>
          <a:ext cx="0" cy="0"/>
          <a:chOff x="0" y="0"/>
          <a:chExt cx="0" cy="0"/>
        </a:xfrm>
      </p:grpSpPr>
      <p:sp>
        <p:nvSpPr>
          <p:cNvPr id="14" name="Shape 14"/>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5" name="Shape 15"/>
          <p:cNvSpPr txBox="1"/>
          <p:nvPr>
            <p:ph idx="1" type="body"/>
          </p:nvPr>
        </p:nvSpPr>
        <p:spPr>
          <a:xfrm>
            <a:off x="504000" y="1768680"/>
            <a:ext cx="907200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21" name="Shape 121"/>
        <p:cNvGrpSpPr/>
        <p:nvPr/>
      </p:nvGrpSpPr>
      <p:grpSpPr>
        <a:xfrm>
          <a:off x="0" y="0"/>
          <a:ext cx="0" cy="0"/>
          <a:chOff x="0" y="0"/>
          <a:chExt cx="0" cy="0"/>
        </a:xfrm>
      </p:grpSpPr>
      <p:sp>
        <p:nvSpPr>
          <p:cNvPr id="122" name="Shape 122"/>
          <p:cNvSpPr txBox="1"/>
          <p:nvPr>
            <p:ph idx="1" type="subTitle"/>
          </p:nvPr>
        </p:nvSpPr>
        <p:spPr>
          <a:xfrm>
            <a:off x="504000" y="301320"/>
            <a:ext cx="9071640" cy="585072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457200" marR="0" rtl="0" algn="l">
              <a:spcBef>
                <a:spcPts val="0"/>
              </a:spcBef>
              <a:spcAft>
                <a:spcPts val="0"/>
              </a:spcAft>
              <a:buSzPts val="1400"/>
              <a:buNone/>
              <a:defRPr b="0" i="0" sz="1800" u="none" cap="none" strike="noStrike"/>
            </a:lvl2pPr>
            <a:lvl3pPr indent="0" lvl="2" marL="914400" marR="0" rtl="0" algn="l">
              <a:spcBef>
                <a:spcPts val="0"/>
              </a:spcBef>
              <a:spcAft>
                <a:spcPts val="0"/>
              </a:spcAft>
              <a:buSzPts val="1400"/>
              <a:buNone/>
              <a:defRPr b="0" i="0" sz="1800" u="none" cap="none" strike="noStrike"/>
            </a:lvl3pPr>
            <a:lvl4pPr indent="0" lvl="3" marL="1371600" marR="0" rtl="0" algn="l">
              <a:spcBef>
                <a:spcPts val="0"/>
              </a:spcBef>
              <a:spcAft>
                <a:spcPts val="0"/>
              </a:spcAft>
              <a:buSzPts val="1400"/>
              <a:buNone/>
              <a:defRPr b="0" i="0" sz="1800" u="none" cap="none" strike="noStrike"/>
            </a:lvl4pPr>
            <a:lvl5pPr indent="0" lvl="4" marL="1828800" marR="0" rtl="0" algn="l">
              <a:spcBef>
                <a:spcPts val="0"/>
              </a:spcBef>
              <a:spcAft>
                <a:spcPts val="0"/>
              </a:spcAft>
              <a:buSzPts val="1400"/>
              <a:buNone/>
              <a:defRPr b="0" i="0" sz="1800" u="none" cap="none" strike="noStrike"/>
            </a:lvl5pPr>
            <a:lvl6pPr indent="0" lvl="5" marL="2286000" marR="0" rtl="0" algn="l">
              <a:spcBef>
                <a:spcPts val="0"/>
              </a:spcBef>
              <a:spcAft>
                <a:spcPts val="0"/>
              </a:spcAft>
              <a:buSzPts val="1400"/>
              <a:buNone/>
              <a:defRPr b="0" i="0" sz="1800" u="none" cap="none" strike="noStrike"/>
            </a:lvl6pPr>
            <a:lvl7pPr indent="0" lvl="6" marL="2743200" marR="0" rtl="0" algn="l">
              <a:spcBef>
                <a:spcPts val="0"/>
              </a:spcBef>
              <a:spcAft>
                <a:spcPts val="0"/>
              </a:spcAft>
              <a:buSzPts val="1400"/>
              <a:buNone/>
              <a:defRPr b="0" i="0" sz="1800" u="none" cap="none" strike="noStrike"/>
            </a:lvl7pPr>
            <a:lvl8pPr indent="0" lvl="7" marL="3200400" marR="0" rtl="0" algn="l">
              <a:spcBef>
                <a:spcPts val="0"/>
              </a:spcBef>
              <a:spcAft>
                <a:spcPts val="0"/>
              </a:spcAft>
              <a:buSzPts val="1400"/>
              <a:buNone/>
              <a:defRPr b="0" i="0" sz="1800" u="none" cap="none" strike="noStrike"/>
            </a:lvl8pPr>
            <a:lvl9pPr indent="0" lvl="8" marL="36576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123" name="Shape 123"/>
        <p:cNvGrpSpPr/>
        <p:nvPr/>
      </p:nvGrpSpPr>
      <p:grpSpPr>
        <a:xfrm>
          <a:off x="0" y="0"/>
          <a:ext cx="0" cy="0"/>
          <a:chOff x="0" y="0"/>
          <a:chExt cx="0" cy="0"/>
        </a:xfrm>
      </p:grpSpPr>
      <p:sp>
        <p:nvSpPr>
          <p:cNvPr id="124" name="Shape 124"/>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25" name="Shape 125"/>
          <p:cNvSpPr txBox="1"/>
          <p:nvPr>
            <p:ph idx="1" type="body"/>
          </p:nvPr>
        </p:nvSpPr>
        <p:spPr>
          <a:xfrm>
            <a:off x="50400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26" name="Shape 126"/>
          <p:cNvSpPr txBox="1"/>
          <p:nvPr>
            <p:ph idx="2" type="body"/>
          </p:nvPr>
        </p:nvSpPr>
        <p:spPr>
          <a:xfrm>
            <a:off x="504000" y="405864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27" name="Shape 127"/>
          <p:cNvSpPr txBox="1"/>
          <p:nvPr>
            <p:ph idx="3" type="body"/>
          </p:nvPr>
        </p:nvSpPr>
        <p:spPr>
          <a:xfrm>
            <a:off x="5152680" y="1768680"/>
            <a:ext cx="442692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128" name="Shape 128"/>
        <p:cNvGrpSpPr/>
        <p:nvPr/>
      </p:nvGrpSpPr>
      <p:grpSpPr>
        <a:xfrm>
          <a:off x="0" y="0"/>
          <a:ext cx="0" cy="0"/>
          <a:chOff x="0" y="0"/>
          <a:chExt cx="0" cy="0"/>
        </a:xfrm>
      </p:grpSpPr>
      <p:sp>
        <p:nvSpPr>
          <p:cNvPr id="129" name="Shape 129"/>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30" name="Shape 130"/>
          <p:cNvSpPr txBox="1"/>
          <p:nvPr>
            <p:ph idx="1" type="body"/>
          </p:nvPr>
        </p:nvSpPr>
        <p:spPr>
          <a:xfrm>
            <a:off x="504000" y="1768680"/>
            <a:ext cx="442692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31" name="Shape 131"/>
          <p:cNvSpPr txBox="1"/>
          <p:nvPr>
            <p:ph idx="2" type="body"/>
          </p:nvPr>
        </p:nvSpPr>
        <p:spPr>
          <a:xfrm>
            <a:off x="515268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32" name="Shape 132"/>
          <p:cNvSpPr txBox="1"/>
          <p:nvPr>
            <p:ph idx="3" type="body"/>
          </p:nvPr>
        </p:nvSpPr>
        <p:spPr>
          <a:xfrm>
            <a:off x="5152680" y="405864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33" name="Shape 133"/>
        <p:cNvGrpSpPr/>
        <p:nvPr/>
      </p:nvGrpSpPr>
      <p:grpSpPr>
        <a:xfrm>
          <a:off x="0" y="0"/>
          <a:ext cx="0" cy="0"/>
          <a:chOff x="0" y="0"/>
          <a:chExt cx="0" cy="0"/>
        </a:xfrm>
      </p:grpSpPr>
      <p:sp>
        <p:nvSpPr>
          <p:cNvPr id="134" name="Shape 134"/>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35" name="Shape 135"/>
          <p:cNvSpPr txBox="1"/>
          <p:nvPr>
            <p:ph idx="1" type="body"/>
          </p:nvPr>
        </p:nvSpPr>
        <p:spPr>
          <a:xfrm>
            <a:off x="50400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36" name="Shape 136"/>
          <p:cNvSpPr txBox="1"/>
          <p:nvPr>
            <p:ph idx="2" type="body"/>
          </p:nvPr>
        </p:nvSpPr>
        <p:spPr>
          <a:xfrm>
            <a:off x="515268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37" name="Shape 137"/>
          <p:cNvSpPr txBox="1"/>
          <p:nvPr>
            <p:ph idx="3" type="body"/>
          </p:nvPr>
        </p:nvSpPr>
        <p:spPr>
          <a:xfrm>
            <a:off x="504000" y="4058640"/>
            <a:ext cx="907200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38" name="Shape 138"/>
        <p:cNvGrpSpPr/>
        <p:nvPr/>
      </p:nvGrpSpPr>
      <p:grpSpPr>
        <a:xfrm>
          <a:off x="0" y="0"/>
          <a:ext cx="0" cy="0"/>
          <a:chOff x="0" y="0"/>
          <a:chExt cx="0" cy="0"/>
        </a:xfrm>
      </p:grpSpPr>
      <p:sp>
        <p:nvSpPr>
          <p:cNvPr id="139" name="Shape 139"/>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40" name="Shape 140"/>
          <p:cNvSpPr txBox="1"/>
          <p:nvPr>
            <p:ph idx="1" type="body"/>
          </p:nvPr>
        </p:nvSpPr>
        <p:spPr>
          <a:xfrm>
            <a:off x="504000" y="1768680"/>
            <a:ext cx="907200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41" name="Shape 141"/>
          <p:cNvSpPr txBox="1"/>
          <p:nvPr>
            <p:ph idx="2" type="body"/>
          </p:nvPr>
        </p:nvSpPr>
        <p:spPr>
          <a:xfrm>
            <a:off x="504000" y="4058640"/>
            <a:ext cx="907200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42" name="Shape 142"/>
        <p:cNvGrpSpPr/>
        <p:nvPr/>
      </p:nvGrpSpPr>
      <p:grpSpPr>
        <a:xfrm>
          <a:off x="0" y="0"/>
          <a:ext cx="0" cy="0"/>
          <a:chOff x="0" y="0"/>
          <a:chExt cx="0" cy="0"/>
        </a:xfrm>
      </p:grpSpPr>
      <p:sp>
        <p:nvSpPr>
          <p:cNvPr id="143" name="Shape 143"/>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44" name="Shape 144"/>
          <p:cNvSpPr txBox="1"/>
          <p:nvPr>
            <p:ph idx="1" type="body"/>
          </p:nvPr>
        </p:nvSpPr>
        <p:spPr>
          <a:xfrm>
            <a:off x="50400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45" name="Shape 145"/>
          <p:cNvSpPr txBox="1"/>
          <p:nvPr>
            <p:ph idx="2" type="body"/>
          </p:nvPr>
        </p:nvSpPr>
        <p:spPr>
          <a:xfrm>
            <a:off x="515268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46" name="Shape 146"/>
          <p:cNvSpPr txBox="1"/>
          <p:nvPr>
            <p:ph idx="3" type="body"/>
          </p:nvPr>
        </p:nvSpPr>
        <p:spPr>
          <a:xfrm>
            <a:off x="5152680" y="405864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47" name="Shape 147"/>
          <p:cNvSpPr txBox="1"/>
          <p:nvPr>
            <p:ph idx="4" type="body"/>
          </p:nvPr>
        </p:nvSpPr>
        <p:spPr>
          <a:xfrm>
            <a:off x="504000" y="405864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48" name="Shape 148"/>
        <p:cNvGrpSpPr/>
        <p:nvPr/>
      </p:nvGrpSpPr>
      <p:grpSpPr>
        <a:xfrm>
          <a:off x="0" y="0"/>
          <a:ext cx="0" cy="0"/>
          <a:chOff x="0" y="0"/>
          <a:chExt cx="0" cy="0"/>
        </a:xfrm>
      </p:grpSpPr>
      <p:sp>
        <p:nvSpPr>
          <p:cNvPr id="149" name="Shape 149"/>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50" name="Shape 150"/>
          <p:cNvSpPr txBox="1"/>
          <p:nvPr>
            <p:ph idx="1" type="body"/>
          </p:nvPr>
        </p:nvSpPr>
        <p:spPr>
          <a:xfrm>
            <a:off x="504000" y="1768680"/>
            <a:ext cx="907200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51" name="Shape 151"/>
          <p:cNvSpPr txBox="1"/>
          <p:nvPr>
            <p:ph idx="2" type="body"/>
          </p:nvPr>
        </p:nvSpPr>
        <p:spPr>
          <a:xfrm>
            <a:off x="504000" y="1768680"/>
            <a:ext cx="907200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pic>
        <p:nvPicPr>
          <p:cNvPr id="152" name="Shape 152"/>
          <p:cNvPicPr preferRelativeResize="0"/>
          <p:nvPr/>
        </p:nvPicPr>
        <p:blipFill rotWithShape="1">
          <a:blip r:embed="rId2">
            <a:alphaModFix/>
          </a:blip>
          <a:srcRect b="0" l="0" r="0" t="0"/>
          <a:stretch/>
        </p:blipFill>
        <p:spPr>
          <a:xfrm>
            <a:off x="2292480" y="1768680"/>
            <a:ext cx="5494680" cy="4384080"/>
          </a:xfrm>
          <a:prstGeom prst="rect">
            <a:avLst/>
          </a:prstGeom>
          <a:noFill/>
          <a:ln>
            <a:noFill/>
          </a:ln>
        </p:spPr>
      </p:pic>
      <p:pic>
        <p:nvPicPr>
          <p:cNvPr id="153" name="Shape 153"/>
          <p:cNvPicPr preferRelativeResize="0"/>
          <p:nvPr/>
        </p:nvPicPr>
        <p:blipFill rotWithShape="1">
          <a:blip r:embed="rId2">
            <a:alphaModFix/>
          </a:blip>
          <a:srcRect b="0" l="0" r="0" t="0"/>
          <a:stretch/>
        </p:blipFill>
        <p:spPr>
          <a:xfrm>
            <a:off x="2292480" y="1768680"/>
            <a:ext cx="5494680" cy="438408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58" name="Shape 158"/>
        <p:cNvGrpSpPr/>
        <p:nvPr/>
      </p:nvGrpSpPr>
      <p:grpSpPr>
        <a:xfrm>
          <a:off x="0" y="0"/>
          <a:ext cx="0" cy="0"/>
          <a:chOff x="0" y="0"/>
          <a:chExt cx="0" cy="0"/>
        </a:xfrm>
      </p:grpSpPr>
      <p:sp>
        <p:nvSpPr>
          <p:cNvPr id="159" name="Shape 159"/>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60" name="Shape 160"/>
          <p:cNvSpPr txBox="1"/>
          <p:nvPr>
            <p:ph idx="1" type="body"/>
          </p:nvPr>
        </p:nvSpPr>
        <p:spPr>
          <a:xfrm>
            <a:off x="504000" y="1768680"/>
            <a:ext cx="907200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61" name="Shape 161"/>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62" name="Shape 162"/>
        <p:cNvGrpSpPr/>
        <p:nvPr/>
      </p:nvGrpSpPr>
      <p:grpSpPr>
        <a:xfrm>
          <a:off x="0" y="0"/>
          <a:ext cx="0" cy="0"/>
          <a:chOff x="0" y="0"/>
          <a:chExt cx="0" cy="0"/>
        </a:xfrm>
      </p:grpSpPr>
      <p:sp>
        <p:nvSpPr>
          <p:cNvPr id="163" name="Shape 163"/>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64" name="Shape 164"/>
          <p:cNvSpPr txBox="1"/>
          <p:nvPr>
            <p:ph idx="1" type="subTitle"/>
          </p:nvPr>
        </p:nvSpPr>
        <p:spPr>
          <a:xfrm>
            <a:off x="504000" y="1768680"/>
            <a:ext cx="9072000" cy="438444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457200" marR="0" rtl="0" algn="l">
              <a:spcBef>
                <a:spcPts val="0"/>
              </a:spcBef>
              <a:spcAft>
                <a:spcPts val="0"/>
              </a:spcAft>
              <a:buSzPts val="1400"/>
              <a:buNone/>
              <a:defRPr b="0" i="0" sz="1800" u="none" cap="none" strike="noStrike"/>
            </a:lvl2pPr>
            <a:lvl3pPr indent="0" lvl="2" marL="914400" marR="0" rtl="0" algn="l">
              <a:spcBef>
                <a:spcPts val="0"/>
              </a:spcBef>
              <a:spcAft>
                <a:spcPts val="0"/>
              </a:spcAft>
              <a:buSzPts val="1400"/>
              <a:buNone/>
              <a:defRPr b="0" i="0" sz="1800" u="none" cap="none" strike="noStrike"/>
            </a:lvl3pPr>
            <a:lvl4pPr indent="0" lvl="3" marL="1371600" marR="0" rtl="0" algn="l">
              <a:spcBef>
                <a:spcPts val="0"/>
              </a:spcBef>
              <a:spcAft>
                <a:spcPts val="0"/>
              </a:spcAft>
              <a:buSzPts val="1400"/>
              <a:buNone/>
              <a:defRPr b="0" i="0" sz="1800" u="none" cap="none" strike="noStrike"/>
            </a:lvl4pPr>
            <a:lvl5pPr indent="0" lvl="4" marL="1828800" marR="0" rtl="0" algn="l">
              <a:spcBef>
                <a:spcPts val="0"/>
              </a:spcBef>
              <a:spcAft>
                <a:spcPts val="0"/>
              </a:spcAft>
              <a:buSzPts val="1400"/>
              <a:buNone/>
              <a:defRPr b="0" i="0" sz="1800" u="none" cap="none" strike="noStrike"/>
            </a:lvl5pPr>
            <a:lvl6pPr indent="0" lvl="5" marL="2286000" marR="0" rtl="0" algn="l">
              <a:spcBef>
                <a:spcPts val="0"/>
              </a:spcBef>
              <a:spcAft>
                <a:spcPts val="0"/>
              </a:spcAft>
              <a:buSzPts val="1400"/>
              <a:buNone/>
              <a:defRPr b="0" i="0" sz="1800" u="none" cap="none" strike="noStrike"/>
            </a:lvl6pPr>
            <a:lvl7pPr indent="0" lvl="6" marL="2743200" marR="0" rtl="0" algn="l">
              <a:spcBef>
                <a:spcPts val="0"/>
              </a:spcBef>
              <a:spcAft>
                <a:spcPts val="0"/>
              </a:spcAft>
              <a:buSzPts val="1400"/>
              <a:buNone/>
              <a:defRPr b="0" i="0" sz="1800" u="none" cap="none" strike="noStrike"/>
            </a:lvl7pPr>
            <a:lvl8pPr indent="0" lvl="7" marL="3200400" marR="0" rtl="0" algn="l">
              <a:spcBef>
                <a:spcPts val="0"/>
              </a:spcBef>
              <a:spcAft>
                <a:spcPts val="0"/>
              </a:spcAft>
              <a:buSzPts val="1400"/>
              <a:buNone/>
              <a:defRPr b="0" i="0" sz="1800" u="none" cap="none" strike="noStrike"/>
            </a:lvl8pPr>
            <a:lvl9pPr indent="0" lvl="8" marL="36576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6" name="Shape 16"/>
        <p:cNvGrpSpPr/>
        <p:nvPr/>
      </p:nvGrpSpPr>
      <p:grpSpPr>
        <a:xfrm>
          <a:off x="0" y="0"/>
          <a:ext cx="0" cy="0"/>
          <a:chOff x="0" y="0"/>
          <a:chExt cx="0" cy="0"/>
        </a:xfrm>
      </p:grpSpPr>
      <p:sp>
        <p:nvSpPr>
          <p:cNvPr id="17" name="Shape 17"/>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8" name="Shape 18"/>
          <p:cNvSpPr txBox="1"/>
          <p:nvPr>
            <p:ph idx="1" type="body"/>
          </p:nvPr>
        </p:nvSpPr>
        <p:spPr>
          <a:xfrm>
            <a:off x="504000" y="1768680"/>
            <a:ext cx="442692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9" name="Shape 19"/>
          <p:cNvSpPr txBox="1"/>
          <p:nvPr>
            <p:ph idx="2" type="body"/>
          </p:nvPr>
        </p:nvSpPr>
        <p:spPr>
          <a:xfrm>
            <a:off x="5152680" y="1768680"/>
            <a:ext cx="442692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65" name="Shape 165"/>
        <p:cNvGrpSpPr/>
        <p:nvPr/>
      </p:nvGrpSpPr>
      <p:grpSpPr>
        <a:xfrm>
          <a:off x="0" y="0"/>
          <a:ext cx="0" cy="0"/>
          <a:chOff x="0" y="0"/>
          <a:chExt cx="0" cy="0"/>
        </a:xfrm>
      </p:grpSpPr>
      <p:sp>
        <p:nvSpPr>
          <p:cNvPr id="166" name="Shape 166"/>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67" name="Shape 167"/>
          <p:cNvSpPr txBox="1"/>
          <p:nvPr>
            <p:ph idx="1" type="body"/>
          </p:nvPr>
        </p:nvSpPr>
        <p:spPr>
          <a:xfrm>
            <a:off x="504000" y="1768680"/>
            <a:ext cx="442692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68" name="Shape 168"/>
          <p:cNvSpPr txBox="1"/>
          <p:nvPr>
            <p:ph idx="2" type="body"/>
          </p:nvPr>
        </p:nvSpPr>
        <p:spPr>
          <a:xfrm>
            <a:off x="5152680" y="1768680"/>
            <a:ext cx="442692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69" name="Shape 169"/>
        <p:cNvGrpSpPr/>
        <p:nvPr/>
      </p:nvGrpSpPr>
      <p:grpSpPr>
        <a:xfrm>
          <a:off x="0" y="0"/>
          <a:ext cx="0" cy="0"/>
          <a:chOff x="0" y="0"/>
          <a:chExt cx="0" cy="0"/>
        </a:xfrm>
      </p:grpSpPr>
      <p:sp>
        <p:nvSpPr>
          <p:cNvPr id="170" name="Shape 170"/>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71" name="Shape 171"/>
        <p:cNvGrpSpPr/>
        <p:nvPr/>
      </p:nvGrpSpPr>
      <p:grpSpPr>
        <a:xfrm>
          <a:off x="0" y="0"/>
          <a:ext cx="0" cy="0"/>
          <a:chOff x="0" y="0"/>
          <a:chExt cx="0" cy="0"/>
        </a:xfrm>
      </p:grpSpPr>
      <p:sp>
        <p:nvSpPr>
          <p:cNvPr id="172" name="Shape 172"/>
          <p:cNvSpPr txBox="1"/>
          <p:nvPr>
            <p:ph idx="1" type="subTitle"/>
          </p:nvPr>
        </p:nvSpPr>
        <p:spPr>
          <a:xfrm>
            <a:off x="504000" y="301320"/>
            <a:ext cx="9071640" cy="585072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457200" marR="0" rtl="0" algn="l">
              <a:spcBef>
                <a:spcPts val="0"/>
              </a:spcBef>
              <a:spcAft>
                <a:spcPts val="0"/>
              </a:spcAft>
              <a:buSzPts val="1400"/>
              <a:buNone/>
              <a:defRPr b="0" i="0" sz="1800" u="none" cap="none" strike="noStrike"/>
            </a:lvl2pPr>
            <a:lvl3pPr indent="0" lvl="2" marL="914400" marR="0" rtl="0" algn="l">
              <a:spcBef>
                <a:spcPts val="0"/>
              </a:spcBef>
              <a:spcAft>
                <a:spcPts val="0"/>
              </a:spcAft>
              <a:buSzPts val="1400"/>
              <a:buNone/>
              <a:defRPr b="0" i="0" sz="1800" u="none" cap="none" strike="noStrike"/>
            </a:lvl3pPr>
            <a:lvl4pPr indent="0" lvl="3" marL="1371600" marR="0" rtl="0" algn="l">
              <a:spcBef>
                <a:spcPts val="0"/>
              </a:spcBef>
              <a:spcAft>
                <a:spcPts val="0"/>
              </a:spcAft>
              <a:buSzPts val="1400"/>
              <a:buNone/>
              <a:defRPr b="0" i="0" sz="1800" u="none" cap="none" strike="noStrike"/>
            </a:lvl4pPr>
            <a:lvl5pPr indent="0" lvl="4" marL="1828800" marR="0" rtl="0" algn="l">
              <a:spcBef>
                <a:spcPts val="0"/>
              </a:spcBef>
              <a:spcAft>
                <a:spcPts val="0"/>
              </a:spcAft>
              <a:buSzPts val="1400"/>
              <a:buNone/>
              <a:defRPr b="0" i="0" sz="1800" u="none" cap="none" strike="noStrike"/>
            </a:lvl5pPr>
            <a:lvl6pPr indent="0" lvl="5" marL="2286000" marR="0" rtl="0" algn="l">
              <a:spcBef>
                <a:spcPts val="0"/>
              </a:spcBef>
              <a:spcAft>
                <a:spcPts val="0"/>
              </a:spcAft>
              <a:buSzPts val="1400"/>
              <a:buNone/>
              <a:defRPr b="0" i="0" sz="1800" u="none" cap="none" strike="noStrike"/>
            </a:lvl6pPr>
            <a:lvl7pPr indent="0" lvl="6" marL="2743200" marR="0" rtl="0" algn="l">
              <a:spcBef>
                <a:spcPts val="0"/>
              </a:spcBef>
              <a:spcAft>
                <a:spcPts val="0"/>
              </a:spcAft>
              <a:buSzPts val="1400"/>
              <a:buNone/>
              <a:defRPr b="0" i="0" sz="1800" u="none" cap="none" strike="noStrike"/>
            </a:lvl7pPr>
            <a:lvl8pPr indent="0" lvl="7" marL="3200400" marR="0" rtl="0" algn="l">
              <a:spcBef>
                <a:spcPts val="0"/>
              </a:spcBef>
              <a:spcAft>
                <a:spcPts val="0"/>
              </a:spcAft>
              <a:buSzPts val="1400"/>
              <a:buNone/>
              <a:defRPr b="0" i="0" sz="1800" u="none" cap="none" strike="noStrike"/>
            </a:lvl8pPr>
            <a:lvl9pPr indent="0" lvl="8" marL="36576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173" name="Shape 173"/>
        <p:cNvGrpSpPr/>
        <p:nvPr/>
      </p:nvGrpSpPr>
      <p:grpSpPr>
        <a:xfrm>
          <a:off x="0" y="0"/>
          <a:ext cx="0" cy="0"/>
          <a:chOff x="0" y="0"/>
          <a:chExt cx="0" cy="0"/>
        </a:xfrm>
      </p:grpSpPr>
      <p:sp>
        <p:nvSpPr>
          <p:cNvPr id="174" name="Shape 174"/>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75" name="Shape 175"/>
          <p:cNvSpPr txBox="1"/>
          <p:nvPr>
            <p:ph idx="1" type="body"/>
          </p:nvPr>
        </p:nvSpPr>
        <p:spPr>
          <a:xfrm>
            <a:off x="50400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76" name="Shape 176"/>
          <p:cNvSpPr txBox="1"/>
          <p:nvPr>
            <p:ph idx="2" type="body"/>
          </p:nvPr>
        </p:nvSpPr>
        <p:spPr>
          <a:xfrm>
            <a:off x="504000" y="405864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77" name="Shape 177"/>
          <p:cNvSpPr txBox="1"/>
          <p:nvPr>
            <p:ph idx="3" type="body"/>
          </p:nvPr>
        </p:nvSpPr>
        <p:spPr>
          <a:xfrm>
            <a:off x="5152680" y="1768680"/>
            <a:ext cx="442692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178" name="Shape 178"/>
        <p:cNvGrpSpPr/>
        <p:nvPr/>
      </p:nvGrpSpPr>
      <p:grpSpPr>
        <a:xfrm>
          <a:off x="0" y="0"/>
          <a:ext cx="0" cy="0"/>
          <a:chOff x="0" y="0"/>
          <a:chExt cx="0" cy="0"/>
        </a:xfrm>
      </p:grpSpPr>
      <p:sp>
        <p:nvSpPr>
          <p:cNvPr id="179" name="Shape 179"/>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80" name="Shape 180"/>
          <p:cNvSpPr txBox="1"/>
          <p:nvPr>
            <p:ph idx="1" type="body"/>
          </p:nvPr>
        </p:nvSpPr>
        <p:spPr>
          <a:xfrm>
            <a:off x="504000" y="1768680"/>
            <a:ext cx="442692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81" name="Shape 181"/>
          <p:cNvSpPr txBox="1"/>
          <p:nvPr>
            <p:ph idx="2" type="body"/>
          </p:nvPr>
        </p:nvSpPr>
        <p:spPr>
          <a:xfrm>
            <a:off x="515268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82" name="Shape 182"/>
          <p:cNvSpPr txBox="1"/>
          <p:nvPr>
            <p:ph idx="3" type="body"/>
          </p:nvPr>
        </p:nvSpPr>
        <p:spPr>
          <a:xfrm>
            <a:off x="5152680" y="405864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83" name="Shape 183"/>
        <p:cNvGrpSpPr/>
        <p:nvPr/>
      </p:nvGrpSpPr>
      <p:grpSpPr>
        <a:xfrm>
          <a:off x="0" y="0"/>
          <a:ext cx="0" cy="0"/>
          <a:chOff x="0" y="0"/>
          <a:chExt cx="0" cy="0"/>
        </a:xfrm>
      </p:grpSpPr>
      <p:sp>
        <p:nvSpPr>
          <p:cNvPr id="184" name="Shape 184"/>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85" name="Shape 185"/>
          <p:cNvSpPr txBox="1"/>
          <p:nvPr>
            <p:ph idx="1" type="body"/>
          </p:nvPr>
        </p:nvSpPr>
        <p:spPr>
          <a:xfrm>
            <a:off x="50400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86" name="Shape 186"/>
          <p:cNvSpPr txBox="1"/>
          <p:nvPr>
            <p:ph idx="2" type="body"/>
          </p:nvPr>
        </p:nvSpPr>
        <p:spPr>
          <a:xfrm>
            <a:off x="515268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87" name="Shape 187"/>
          <p:cNvSpPr txBox="1"/>
          <p:nvPr>
            <p:ph idx="3" type="body"/>
          </p:nvPr>
        </p:nvSpPr>
        <p:spPr>
          <a:xfrm>
            <a:off x="504000" y="4058640"/>
            <a:ext cx="907200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88" name="Shape 188"/>
        <p:cNvGrpSpPr/>
        <p:nvPr/>
      </p:nvGrpSpPr>
      <p:grpSpPr>
        <a:xfrm>
          <a:off x="0" y="0"/>
          <a:ext cx="0" cy="0"/>
          <a:chOff x="0" y="0"/>
          <a:chExt cx="0" cy="0"/>
        </a:xfrm>
      </p:grpSpPr>
      <p:sp>
        <p:nvSpPr>
          <p:cNvPr id="189" name="Shape 189"/>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90" name="Shape 190"/>
          <p:cNvSpPr txBox="1"/>
          <p:nvPr>
            <p:ph idx="1" type="body"/>
          </p:nvPr>
        </p:nvSpPr>
        <p:spPr>
          <a:xfrm>
            <a:off x="504000" y="1768680"/>
            <a:ext cx="907200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91" name="Shape 191"/>
          <p:cNvSpPr txBox="1"/>
          <p:nvPr>
            <p:ph idx="2" type="body"/>
          </p:nvPr>
        </p:nvSpPr>
        <p:spPr>
          <a:xfrm>
            <a:off x="504000" y="4058640"/>
            <a:ext cx="907200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92" name="Shape 192"/>
        <p:cNvGrpSpPr/>
        <p:nvPr/>
      </p:nvGrpSpPr>
      <p:grpSpPr>
        <a:xfrm>
          <a:off x="0" y="0"/>
          <a:ext cx="0" cy="0"/>
          <a:chOff x="0" y="0"/>
          <a:chExt cx="0" cy="0"/>
        </a:xfrm>
      </p:grpSpPr>
      <p:sp>
        <p:nvSpPr>
          <p:cNvPr id="193" name="Shape 193"/>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94" name="Shape 194"/>
          <p:cNvSpPr txBox="1"/>
          <p:nvPr>
            <p:ph idx="1" type="body"/>
          </p:nvPr>
        </p:nvSpPr>
        <p:spPr>
          <a:xfrm>
            <a:off x="50400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95" name="Shape 195"/>
          <p:cNvSpPr txBox="1"/>
          <p:nvPr>
            <p:ph idx="2" type="body"/>
          </p:nvPr>
        </p:nvSpPr>
        <p:spPr>
          <a:xfrm>
            <a:off x="515268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96" name="Shape 196"/>
          <p:cNvSpPr txBox="1"/>
          <p:nvPr>
            <p:ph idx="3" type="body"/>
          </p:nvPr>
        </p:nvSpPr>
        <p:spPr>
          <a:xfrm>
            <a:off x="5152680" y="405864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97" name="Shape 197"/>
          <p:cNvSpPr txBox="1"/>
          <p:nvPr>
            <p:ph idx="4" type="body"/>
          </p:nvPr>
        </p:nvSpPr>
        <p:spPr>
          <a:xfrm>
            <a:off x="504000" y="405864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98" name="Shape 198"/>
        <p:cNvGrpSpPr/>
        <p:nvPr/>
      </p:nvGrpSpPr>
      <p:grpSpPr>
        <a:xfrm>
          <a:off x="0" y="0"/>
          <a:ext cx="0" cy="0"/>
          <a:chOff x="0" y="0"/>
          <a:chExt cx="0" cy="0"/>
        </a:xfrm>
      </p:grpSpPr>
      <p:sp>
        <p:nvSpPr>
          <p:cNvPr id="199" name="Shape 199"/>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200" name="Shape 200"/>
          <p:cNvSpPr txBox="1"/>
          <p:nvPr>
            <p:ph idx="1" type="body"/>
          </p:nvPr>
        </p:nvSpPr>
        <p:spPr>
          <a:xfrm>
            <a:off x="504000" y="1768680"/>
            <a:ext cx="907200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01" name="Shape 201"/>
          <p:cNvSpPr txBox="1"/>
          <p:nvPr>
            <p:ph idx="2" type="body"/>
          </p:nvPr>
        </p:nvSpPr>
        <p:spPr>
          <a:xfrm>
            <a:off x="504000" y="1768680"/>
            <a:ext cx="907200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pic>
        <p:nvPicPr>
          <p:cNvPr id="202" name="Shape 202"/>
          <p:cNvPicPr preferRelativeResize="0"/>
          <p:nvPr/>
        </p:nvPicPr>
        <p:blipFill rotWithShape="1">
          <a:blip r:embed="rId2">
            <a:alphaModFix/>
          </a:blip>
          <a:srcRect b="0" l="0" r="0" t="0"/>
          <a:stretch/>
        </p:blipFill>
        <p:spPr>
          <a:xfrm>
            <a:off x="2292480" y="1768680"/>
            <a:ext cx="5494680" cy="4384080"/>
          </a:xfrm>
          <a:prstGeom prst="rect">
            <a:avLst/>
          </a:prstGeom>
          <a:noFill/>
          <a:ln>
            <a:noFill/>
          </a:ln>
        </p:spPr>
      </p:pic>
      <p:pic>
        <p:nvPicPr>
          <p:cNvPr id="203" name="Shape 203"/>
          <p:cNvPicPr preferRelativeResize="0"/>
          <p:nvPr/>
        </p:nvPicPr>
        <p:blipFill rotWithShape="1">
          <a:blip r:embed="rId2">
            <a:alphaModFix/>
          </a:blip>
          <a:srcRect b="0" l="0" r="0" t="0"/>
          <a:stretch/>
        </p:blipFill>
        <p:spPr>
          <a:xfrm>
            <a:off x="2292480" y="1768680"/>
            <a:ext cx="5494680" cy="43840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 name="Shape 20"/>
        <p:cNvGrpSpPr/>
        <p:nvPr/>
      </p:nvGrpSpPr>
      <p:grpSpPr>
        <a:xfrm>
          <a:off x="0" y="0"/>
          <a:ext cx="0" cy="0"/>
          <a:chOff x="0" y="0"/>
          <a:chExt cx="0" cy="0"/>
        </a:xfrm>
      </p:grpSpPr>
      <p:sp>
        <p:nvSpPr>
          <p:cNvPr id="21" name="Shape 21"/>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2" name="Shape 22"/>
        <p:cNvGrpSpPr/>
        <p:nvPr/>
      </p:nvGrpSpPr>
      <p:grpSpPr>
        <a:xfrm>
          <a:off x="0" y="0"/>
          <a:ext cx="0" cy="0"/>
          <a:chOff x="0" y="0"/>
          <a:chExt cx="0" cy="0"/>
        </a:xfrm>
      </p:grpSpPr>
      <p:sp>
        <p:nvSpPr>
          <p:cNvPr id="23" name="Shape 23"/>
          <p:cNvSpPr txBox="1"/>
          <p:nvPr>
            <p:ph idx="1" type="subTitle"/>
          </p:nvPr>
        </p:nvSpPr>
        <p:spPr>
          <a:xfrm>
            <a:off x="504000" y="301320"/>
            <a:ext cx="9071640" cy="585072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457200" marR="0" rtl="0" algn="l">
              <a:spcBef>
                <a:spcPts val="0"/>
              </a:spcBef>
              <a:spcAft>
                <a:spcPts val="0"/>
              </a:spcAft>
              <a:buSzPts val="1400"/>
              <a:buNone/>
              <a:defRPr b="0" i="0" sz="1800" u="none" cap="none" strike="noStrike"/>
            </a:lvl2pPr>
            <a:lvl3pPr indent="0" lvl="2" marL="914400" marR="0" rtl="0" algn="l">
              <a:spcBef>
                <a:spcPts val="0"/>
              </a:spcBef>
              <a:spcAft>
                <a:spcPts val="0"/>
              </a:spcAft>
              <a:buSzPts val="1400"/>
              <a:buNone/>
              <a:defRPr b="0" i="0" sz="1800" u="none" cap="none" strike="noStrike"/>
            </a:lvl3pPr>
            <a:lvl4pPr indent="0" lvl="3" marL="1371600" marR="0" rtl="0" algn="l">
              <a:spcBef>
                <a:spcPts val="0"/>
              </a:spcBef>
              <a:spcAft>
                <a:spcPts val="0"/>
              </a:spcAft>
              <a:buSzPts val="1400"/>
              <a:buNone/>
              <a:defRPr b="0" i="0" sz="1800" u="none" cap="none" strike="noStrike"/>
            </a:lvl4pPr>
            <a:lvl5pPr indent="0" lvl="4" marL="1828800" marR="0" rtl="0" algn="l">
              <a:spcBef>
                <a:spcPts val="0"/>
              </a:spcBef>
              <a:spcAft>
                <a:spcPts val="0"/>
              </a:spcAft>
              <a:buSzPts val="1400"/>
              <a:buNone/>
              <a:defRPr b="0" i="0" sz="1800" u="none" cap="none" strike="noStrike"/>
            </a:lvl5pPr>
            <a:lvl6pPr indent="0" lvl="5" marL="2286000" marR="0" rtl="0" algn="l">
              <a:spcBef>
                <a:spcPts val="0"/>
              </a:spcBef>
              <a:spcAft>
                <a:spcPts val="0"/>
              </a:spcAft>
              <a:buSzPts val="1400"/>
              <a:buNone/>
              <a:defRPr b="0" i="0" sz="1800" u="none" cap="none" strike="noStrike"/>
            </a:lvl6pPr>
            <a:lvl7pPr indent="0" lvl="6" marL="2743200" marR="0" rtl="0" algn="l">
              <a:spcBef>
                <a:spcPts val="0"/>
              </a:spcBef>
              <a:spcAft>
                <a:spcPts val="0"/>
              </a:spcAft>
              <a:buSzPts val="1400"/>
              <a:buNone/>
              <a:defRPr b="0" i="0" sz="1800" u="none" cap="none" strike="noStrike"/>
            </a:lvl7pPr>
            <a:lvl8pPr indent="0" lvl="7" marL="3200400" marR="0" rtl="0" algn="l">
              <a:spcBef>
                <a:spcPts val="0"/>
              </a:spcBef>
              <a:spcAft>
                <a:spcPts val="0"/>
              </a:spcAft>
              <a:buSzPts val="1400"/>
              <a:buNone/>
              <a:defRPr b="0" i="0" sz="1800" u="none" cap="none" strike="noStrike"/>
            </a:lvl8pPr>
            <a:lvl9pPr indent="0" lvl="8" marL="36576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4" name="Shape 24"/>
        <p:cNvGrpSpPr/>
        <p:nvPr/>
      </p:nvGrpSpPr>
      <p:grpSpPr>
        <a:xfrm>
          <a:off x="0" y="0"/>
          <a:ext cx="0" cy="0"/>
          <a:chOff x="0" y="0"/>
          <a:chExt cx="0" cy="0"/>
        </a:xfrm>
      </p:grpSpPr>
      <p:sp>
        <p:nvSpPr>
          <p:cNvPr id="25" name="Shape 25"/>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26" name="Shape 26"/>
          <p:cNvSpPr txBox="1"/>
          <p:nvPr>
            <p:ph idx="1" type="body"/>
          </p:nvPr>
        </p:nvSpPr>
        <p:spPr>
          <a:xfrm>
            <a:off x="50400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7" name="Shape 27"/>
          <p:cNvSpPr txBox="1"/>
          <p:nvPr>
            <p:ph idx="2" type="body"/>
          </p:nvPr>
        </p:nvSpPr>
        <p:spPr>
          <a:xfrm>
            <a:off x="504000" y="405864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8" name="Shape 28"/>
          <p:cNvSpPr txBox="1"/>
          <p:nvPr>
            <p:ph idx="3" type="body"/>
          </p:nvPr>
        </p:nvSpPr>
        <p:spPr>
          <a:xfrm>
            <a:off x="5152680" y="1768680"/>
            <a:ext cx="442692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29" name="Shape 29"/>
        <p:cNvGrpSpPr/>
        <p:nvPr/>
      </p:nvGrpSpPr>
      <p:grpSpPr>
        <a:xfrm>
          <a:off x="0" y="0"/>
          <a:ext cx="0" cy="0"/>
          <a:chOff x="0" y="0"/>
          <a:chExt cx="0" cy="0"/>
        </a:xfrm>
      </p:grpSpPr>
      <p:sp>
        <p:nvSpPr>
          <p:cNvPr id="30" name="Shape 30"/>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31" name="Shape 31"/>
          <p:cNvSpPr txBox="1"/>
          <p:nvPr>
            <p:ph idx="1" type="body"/>
          </p:nvPr>
        </p:nvSpPr>
        <p:spPr>
          <a:xfrm>
            <a:off x="504000" y="1768680"/>
            <a:ext cx="442692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2" name="Shape 32"/>
          <p:cNvSpPr txBox="1"/>
          <p:nvPr>
            <p:ph idx="2" type="body"/>
          </p:nvPr>
        </p:nvSpPr>
        <p:spPr>
          <a:xfrm>
            <a:off x="515268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3" name="Shape 33"/>
          <p:cNvSpPr txBox="1"/>
          <p:nvPr>
            <p:ph idx="3" type="body"/>
          </p:nvPr>
        </p:nvSpPr>
        <p:spPr>
          <a:xfrm>
            <a:off x="5152680" y="405864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34" name="Shape 34"/>
        <p:cNvGrpSpPr/>
        <p:nvPr/>
      </p:nvGrpSpPr>
      <p:grpSpPr>
        <a:xfrm>
          <a:off x="0" y="0"/>
          <a:ext cx="0" cy="0"/>
          <a:chOff x="0" y="0"/>
          <a:chExt cx="0" cy="0"/>
        </a:xfrm>
      </p:grpSpPr>
      <p:sp>
        <p:nvSpPr>
          <p:cNvPr id="35" name="Shape 35"/>
          <p:cNvSpPr txBox="1"/>
          <p:nvPr>
            <p:ph type="title"/>
          </p:nvPr>
        </p:nvSpPr>
        <p:spPr>
          <a:xfrm>
            <a:off x="504000" y="301320"/>
            <a:ext cx="9071640" cy="126216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36" name="Shape 36"/>
          <p:cNvSpPr txBox="1"/>
          <p:nvPr>
            <p:ph idx="1" type="body"/>
          </p:nvPr>
        </p:nvSpPr>
        <p:spPr>
          <a:xfrm>
            <a:off x="50400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7" name="Shape 37"/>
          <p:cNvSpPr txBox="1"/>
          <p:nvPr>
            <p:ph idx="2" type="body"/>
          </p:nvPr>
        </p:nvSpPr>
        <p:spPr>
          <a:xfrm>
            <a:off x="5152680" y="1768680"/>
            <a:ext cx="442692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8" name="Shape 38"/>
          <p:cNvSpPr txBox="1"/>
          <p:nvPr>
            <p:ph idx="3" type="body"/>
          </p:nvPr>
        </p:nvSpPr>
        <p:spPr>
          <a:xfrm>
            <a:off x="504000" y="4058640"/>
            <a:ext cx="9072000" cy="20908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4.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 Type="http://schemas.openxmlformats.org/officeDocument/2006/relationships/image" Target="../media/image21.png"/><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pic>
        <p:nvPicPr>
          <p:cNvPr id="6" name="Shape 6"/>
          <p:cNvPicPr preferRelativeResize="0"/>
          <p:nvPr/>
        </p:nvPicPr>
        <p:blipFill rotWithShape="1">
          <a:blip r:embed="rId1">
            <a:alphaModFix/>
          </a:blip>
          <a:srcRect b="0" l="0" r="0" t="0"/>
          <a:stretch/>
        </p:blipFill>
        <p:spPr>
          <a:xfrm>
            <a:off x="7132320" y="26280"/>
            <a:ext cx="2948040" cy="784440"/>
          </a:xfrm>
          <a:prstGeom prst="rect">
            <a:avLst/>
          </a:prstGeom>
          <a:noFill/>
          <a:ln>
            <a:noFill/>
          </a:ln>
        </p:spPr>
      </p:pic>
      <p:sp>
        <p:nvSpPr>
          <p:cNvPr id="7" name="Shape 7"/>
          <p:cNvSpPr txBox="1"/>
          <p:nvPr>
            <p:ph type="title"/>
          </p:nvPr>
        </p:nvSpPr>
        <p:spPr>
          <a:xfrm>
            <a:off x="504000" y="301320"/>
            <a:ext cx="9072000" cy="12618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8" name="Shape 8"/>
          <p:cNvSpPr txBox="1"/>
          <p:nvPr>
            <p:ph idx="1" type="body"/>
          </p:nvPr>
        </p:nvSpPr>
        <p:spPr>
          <a:xfrm>
            <a:off x="504000" y="1768680"/>
            <a:ext cx="907200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5" name="Shape 55"/>
        <p:cNvGrpSpPr/>
        <p:nvPr/>
      </p:nvGrpSpPr>
      <p:grpSpPr>
        <a:xfrm>
          <a:off x="0" y="0"/>
          <a:ext cx="0" cy="0"/>
          <a:chOff x="0" y="0"/>
          <a:chExt cx="0" cy="0"/>
        </a:xfrm>
      </p:grpSpPr>
      <p:sp>
        <p:nvSpPr>
          <p:cNvPr id="56" name="Shape 56"/>
          <p:cNvSpPr txBox="1"/>
          <p:nvPr>
            <p:ph type="title"/>
          </p:nvPr>
        </p:nvSpPr>
        <p:spPr>
          <a:xfrm>
            <a:off x="504000" y="301320"/>
            <a:ext cx="9071640" cy="12618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pic>
        <p:nvPicPr>
          <p:cNvPr id="57" name="Shape 57"/>
          <p:cNvPicPr preferRelativeResize="0"/>
          <p:nvPr/>
        </p:nvPicPr>
        <p:blipFill rotWithShape="1">
          <a:blip r:embed="rId1">
            <a:alphaModFix/>
          </a:blip>
          <a:srcRect b="0" l="0" r="0" t="0"/>
          <a:stretch/>
        </p:blipFill>
        <p:spPr>
          <a:xfrm>
            <a:off x="7132320" y="78480"/>
            <a:ext cx="2948040" cy="784440"/>
          </a:xfrm>
          <a:prstGeom prst="rect">
            <a:avLst/>
          </a:prstGeom>
          <a:noFill/>
          <a:ln>
            <a:noFill/>
          </a:ln>
        </p:spPr>
      </p:pic>
      <p:sp>
        <p:nvSpPr>
          <p:cNvPr id="58" name="Shape 58"/>
          <p:cNvSpPr txBox="1"/>
          <p:nvPr>
            <p:ph idx="1" type="body"/>
          </p:nvPr>
        </p:nvSpPr>
        <p:spPr>
          <a:xfrm>
            <a:off x="504000" y="1768680"/>
            <a:ext cx="907200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5" name="Shape 105"/>
        <p:cNvGrpSpPr/>
        <p:nvPr/>
      </p:nvGrpSpPr>
      <p:grpSpPr>
        <a:xfrm>
          <a:off x="0" y="0"/>
          <a:ext cx="0" cy="0"/>
          <a:chOff x="0" y="0"/>
          <a:chExt cx="0" cy="0"/>
        </a:xfrm>
      </p:grpSpPr>
      <p:sp>
        <p:nvSpPr>
          <p:cNvPr id="106" name="Shape 106"/>
          <p:cNvSpPr txBox="1"/>
          <p:nvPr>
            <p:ph type="title"/>
          </p:nvPr>
        </p:nvSpPr>
        <p:spPr>
          <a:xfrm>
            <a:off x="504000" y="301320"/>
            <a:ext cx="9072000" cy="12618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07" name="Shape 107"/>
          <p:cNvSpPr txBox="1"/>
          <p:nvPr>
            <p:ph idx="1" type="body"/>
          </p:nvPr>
        </p:nvSpPr>
        <p:spPr>
          <a:xfrm>
            <a:off x="504000" y="1768680"/>
            <a:ext cx="907200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4" name="Shape 154"/>
        <p:cNvGrpSpPr/>
        <p:nvPr/>
      </p:nvGrpSpPr>
      <p:grpSpPr>
        <a:xfrm>
          <a:off x="0" y="0"/>
          <a:ext cx="0" cy="0"/>
          <a:chOff x="0" y="0"/>
          <a:chExt cx="0" cy="0"/>
        </a:xfrm>
      </p:grpSpPr>
      <p:sp>
        <p:nvSpPr>
          <p:cNvPr id="155" name="Shape 155"/>
          <p:cNvSpPr txBox="1"/>
          <p:nvPr>
            <p:ph type="title"/>
          </p:nvPr>
        </p:nvSpPr>
        <p:spPr>
          <a:xfrm>
            <a:off x="504000" y="301320"/>
            <a:ext cx="9071640" cy="12618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pic>
        <p:nvPicPr>
          <p:cNvPr id="156" name="Shape 156"/>
          <p:cNvPicPr preferRelativeResize="0"/>
          <p:nvPr/>
        </p:nvPicPr>
        <p:blipFill rotWithShape="1">
          <a:blip r:embed="rId1">
            <a:alphaModFix/>
          </a:blip>
          <a:srcRect b="0" l="0" r="0" t="0"/>
          <a:stretch/>
        </p:blipFill>
        <p:spPr>
          <a:xfrm>
            <a:off x="7132320" y="26280"/>
            <a:ext cx="2948040" cy="784440"/>
          </a:xfrm>
          <a:prstGeom prst="rect">
            <a:avLst/>
          </a:prstGeom>
          <a:noFill/>
          <a:ln>
            <a:noFill/>
          </a:ln>
        </p:spPr>
      </p:pic>
      <p:sp>
        <p:nvSpPr>
          <p:cNvPr id="157" name="Shape 157"/>
          <p:cNvSpPr txBox="1"/>
          <p:nvPr>
            <p:ph idx="1" type="body"/>
          </p:nvPr>
        </p:nvSpPr>
        <p:spPr>
          <a:xfrm>
            <a:off x="504000" y="1768680"/>
            <a:ext cx="9072000" cy="43840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Relationship Id="rId3"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7.xml"/><Relationship Id="rId3"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Relationship Id="rId3"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p:nvPr/>
        </p:nvSpPr>
        <p:spPr>
          <a:xfrm>
            <a:off x="504000" y="614880"/>
            <a:ext cx="9070200" cy="1260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IN" sz="4400" u="none" cap="none" strike="noStrike">
                <a:solidFill>
                  <a:srgbClr val="000000"/>
                </a:solidFill>
                <a:latin typeface="Arial"/>
                <a:ea typeface="Arial"/>
                <a:cs typeface="Arial"/>
                <a:sym typeface="Arial"/>
              </a:rPr>
              <a:t> Hands on Training on </a:t>
            </a:r>
            <a:endParaRPr b="0" i="0" sz="1800" u="none" cap="none" strike="noStrike"/>
          </a:p>
        </p:txBody>
      </p:sp>
      <p:sp>
        <p:nvSpPr>
          <p:cNvPr id="209" name="Shape 209"/>
          <p:cNvSpPr/>
          <p:nvPr/>
        </p:nvSpPr>
        <p:spPr>
          <a:xfrm>
            <a:off x="6227280" y="6500520"/>
            <a:ext cx="4392360" cy="7513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IN" sz="2400" u="none" cap="none" strike="noStrike">
                <a:solidFill>
                  <a:srgbClr val="000000"/>
                </a:solidFill>
                <a:latin typeface="Verdana"/>
                <a:ea typeface="Verdana"/>
                <a:cs typeface="Verdana"/>
                <a:sym typeface="Verdana"/>
              </a:rPr>
              <a:t>By:</a:t>
            </a:r>
            <a:endParaRPr b="0" i="0" sz="1800" u="none" cap="none" strike="noStrike"/>
          </a:p>
          <a:p>
            <a:pPr indent="0" lvl="0" marL="0" marR="0" rtl="0" algn="l">
              <a:lnSpc>
                <a:spcPct val="100000"/>
              </a:lnSpc>
              <a:spcBef>
                <a:spcPts val="0"/>
              </a:spcBef>
              <a:spcAft>
                <a:spcPts val="0"/>
              </a:spcAft>
              <a:buNone/>
            </a:pPr>
            <a:r>
              <a:rPr b="0" i="0" lang="en-IN" sz="2400" u="none" cap="none" strike="noStrike">
                <a:solidFill>
                  <a:srgbClr val="000000"/>
                </a:solidFill>
                <a:latin typeface="Verdana"/>
                <a:ea typeface="Verdana"/>
                <a:cs typeface="Verdana"/>
                <a:sym typeface="Verdana"/>
              </a:rPr>
              <a:t>Sandeep Rawat</a:t>
            </a:r>
            <a:endParaRPr b="0" i="0" sz="1800" u="none" cap="none" strike="noStrike"/>
          </a:p>
        </p:txBody>
      </p:sp>
      <p:pic>
        <p:nvPicPr>
          <p:cNvPr id="210" name="Shape 210"/>
          <p:cNvPicPr preferRelativeResize="0"/>
          <p:nvPr/>
        </p:nvPicPr>
        <p:blipFill rotWithShape="1">
          <a:blip r:embed="rId3">
            <a:alphaModFix/>
          </a:blip>
          <a:srcRect b="0" l="0" r="0" t="0"/>
          <a:stretch/>
        </p:blipFill>
        <p:spPr>
          <a:xfrm>
            <a:off x="0" y="1763640"/>
            <a:ext cx="10080360" cy="4032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pic>
        <p:nvPicPr>
          <p:cNvPr id="269" name="Shape 269"/>
          <p:cNvPicPr preferRelativeResize="0"/>
          <p:nvPr/>
        </p:nvPicPr>
        <p:blipFill rotWithShape="1">
          <a:blip r:embed="rId3">
            <a:alphaModFix/>
          </a:blip>
          <a:srcRect b="0" l="0" r="0" t="0"/>
          <a:stretch/>
        </p:blipFill>
        <p:spPr>
          <a:xfrm>
            <a:off x="599040" y="2276640"/>
            <a:ext cx="9132120" cy="4976280"/>
          </a:xfrm>
          <a:prstGeom prst="rect">
            <a:avLst/>
          </a:prstGeom>
          <a:noFill/>
          <a:ln>
            <a:noFill/>
          </a:ln>
        </p:spPr>
      </p:pic>
      <p:sp>
        <p:nvSpPr>
          <p:cNvPr id="270" name="Shape 270"/>
          <p:cNvSpPr/>
          <p:nvPr/>
        </p:nvSpPr>
        <p:spPr>
          <a:xfrm>
            <a:off x="504000" y="301320"/>
            <a:ext cx="9070200" cy="12607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IN" sz="4400" u="none" cap="none" strike="noStrike">
                <a:solidFill>
                  <a:srgbClr val="000000"/>
                </a:solidFill>
                <a:latin typeface="Arial"/>
                <a:ea typeface="Arial"/>
                <a:cs typeface="Arial"/>
                <a:sym typeface="Arial"/>
              </a:rPr>
              <a:t>AWS – Global Presence</a:t>
            </a:r>
            <a:endParaRPr b="0" i="0" sz="180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nvSpPr>
        <p:spPr>
          <a:xfrm>
            <a:off x="504000" y="301320"/>
            <a:ext cx="9071640" cy="1261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b="0" i="0" lang="en-IN" sz="4400" u="none" cap="none" strike="noStrike">
                <a:solidFill>
                  <a:srgbClr val="000000"/>
                </a:solidFill>
                <a:latin typeface="Arial"/>
                <a:ea typeface="Arial"/>
                <a:cs typeface="Arial"/>
                <a:sym typeface="Arial"/>
              </a:rPr>
              <a:t>AWS Services</a:t>
            </a:r>
            <a:endParaRPr b="0" i="0" sz="1800" u="none" cap="none" strike="noStrike"/>
          </a:p>
        </p:txBody>
      </p:sp>
      <p:pic>
        <p:nvPicPr>
          <p:cNvPr id="276" name="Shape 276"/>
          <p:cNvPicPr preferRelativeResize="0"/>
          <p:nvPr/>
        </p:nvPicPr>
        <p:blipFill rotWithShape="1">
          <a:blip r:embed="rId3">
            <a:alphaModFix/>
          </a:blip>
          <a:srcRect b="0" l="0" r="0" t="0"/>
          <a:stretch/>
        </p:blipFill>
        <p:spPr>
          <a:xfrm>
            <a:off x="359640" y="1832400"/>
            <a:ext cx="9503280" cy="52156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p:nvPr/>
        </p:nvSpPr>
        <p:spPr>
          <a:xfrm>
            <a:off x="504000" y="301320"/>
            <a:ext cx="9070200" cy="12607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IN" sz="4400" u="none" cap="none" strike="noStrike">
                <a:solidFill>
                  <a:srgbClr val="000000"/>
                </a:solidFill>
                <a:latin typeface="Arial"/>
                <a:ea typeface="Arial"/>
                <a:cs typeface="Arial"/>
                <a:sym typeface="Arial"/>
              </a:rPr>
              <a:t>Management Console</a:t>
            </a:r>
            <a:endParaRPr b="0" i="0" sz="1800" u="none" cap="none" strike="noStrike"/>
          </a:p>
        </p:txBody>
      </p:sp>
      <p:pic>
        <p:nvPicPr>
          <p:cNvPr id="282" name="Shape 282"/>
          <p:cNvPicPr preferRelativeResize="0"/>
          <p:nvPr/>
        </p:nvPicPr>
        <p:blipFill rotWithShape="1">
          <a:blip r:embed="rId3">
            <a:alphaModFix/>
          </a:blip>
          <a:srcRect b="0" l="0" r="0" t="0"/>
          <a:stretch/>
        </p:blipFill>
        <p:spPr>
          <a:xfrm>
            <a:off x="2971440" y="1564920"/>
            <a:ext cx="6802200" cy="3958200"/>
          </a:xfrm>
          <a:prstGeom prst="rect">
            <a:avLst/>
          </a:prstGeom>
          <a:noFill/>
          <a:ln>
            <a:noFill/>
          </a:ln>
        </p:spPr>
      </p:pic>
      <p:sp>
        <p:nvSpPr>
          <p:cNvPr id="283" name="Shape 283"/>
          <p:cNvSpPr/>
          <p:nvPr/>
        </p:nvSpPr>
        <p:spPr>
          <a:xfrm>
            <a:off x="573480" y="5773680"/>
            <a:ext cx="6401520" cy="1514880"/>
          </a:xfrm>
          <a:prstGeom prst="rect">
            <a:avLst/>
          </a:prstGeom>
          <a:solidFill>
            <a:srgbClr val="FFFFFF"/>
          </a:solidFill>
          <a:ln cap="flat" cmpd="sng" w="25550">
            <a:solidFill>
              <a:srgbClr val="C00000"/>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50000"/>
              </a:lnSpc>
              <a:spcBef>
                <a:spcPts val="0"/>
              </a:spcBef>
              <a:spcAft>
                <a:spcPts val="0"/>
              </a:spcAft>
              <a:buNone/>
            </a:pPr>
            <a:r>
              <a:t/>
            </a:r>
            <a:endParaRPr b="0" i="0" sz="1800" u="none" cap="none" strike="noStrike"/>
          </a:p>
          <a:p>
            <a:pPr indent="0" lvl="0" marL="0" marR="0" rtl="0" algn="l">
              <a:lnSpc>
                <a:spcPct val="150000"/>
              </a:lnSpc>
              <a:spcBef>
                <a:spcPts val="0"/>
              </a:spcBef>
              <a:spcAft>
                <a:spcPts val="0"/>
              </a:spcAft>
              <a:buNone/>
            </a:pPr>
            <a:r>
              <a:rPr b="0" i="0" lang="en-IN" sz="2400" u="none" cap="none" strike="noStrike">
                <a:solidFill>
                  <a:srgbClr val="000000"/>
                </a:solidFill>
                <a:latin typeface="Arial"/>
                <a:ea typeface="Arial"/>
                <a:cs typeface="Arial"/>
                <a:sym typeface="Arial"/>
              </a:rPr>
              <a:t>Most important AWS interface</a:t>
            </a:r>
            <a:endParaRPr b="0" i="0" sz="1800" u="none" cap="none" strike="no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nvSpPr>
        <p:spPr>
          <a:xfrm>
            <a:off x="504000" y="301320"/>
            <a:ext cx="9071640" cy="1261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b="0" i="0" lang="en-IN" sz="4400" u="none" cap="none" strike="noStrike">
                <a:solidFill>
                  <a:srgbClr val="000000"/>
                </a:solidFill>
                <a:latin typeface="Arial"/>
                <a:ea typeface="Arial"/>
                <a:cs typeface="Arial"/>
                <a:sym typeface="Arial"/>
              </a:rPr>
              <a:t>Dirty your hands</a:t>
            </a:r>
            <a:endParaRPr b="0" i="0" sz="1800" u="none" cap="none" strike="noStrike"/>
          </a:p>
        </p:txBody>
      </p:sp>
      <p:sp>
        <p:nvSpPr>
          <p:cNvPr id="289" name="Shape 289"/>
          <p:cNvSpPr/>
          <p:nvPr/>
        </p:nvSpPr>
        <p:spPr>
          <a:xfrm>
            <a:off x="1394280" y="2374200"/>
            <a:ext cx="7651080" cy="4272840"/>
          </a:xfrm>
          <a:prstGeom prst="rect">
            <a:avLst/>
          </a:prstGeom>
          <a:solidFill>
            <a:srgbClr val="FFFFFF"/>
          </a:solidFill>
          <a:ln cap="flat" cmpd="sng" w="25550">
            <a:solidFill>
              <a:srgbClr val="C0504D"/>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000000"/>
              </a:buClr>
              <a:buSzPts val="1440"/>
              <a:buFont typeface="Noto Sans Symbols"/>
              <a:buChar char="l"/>
            </a:pPr>
            <a:r>
              <a:rPr b="0" i="0" lang="en-IN" sz="3200" u="none" cap="none" strike="noStrike">
                <a:solidFill>
                  <a:srgbClr val="000000"/>
                </a:solidFill>
                <a:latin typeface="Arial"/>
                <a:ea typeface="Arial"/>
                <a:cs typeface="Arial"/>
                <a:sym typeface="Arial"/>
              </a:rPr>
              <a:t>Walkthrough of Management Console</a:t>
            </a:r>
            <a:endParaRPr b="0" i="0" sz="1800"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pic>
        <p:nvPicPr>
          <p:cNvPr id="294" name="Shape 294"/>
          <p:cNvPicPr preferRelativeResize="0"/>
          <p:nvPr/>
        </p:nvPicPr>
        <p:blipFill rotWithShape="1">
          <a:blip r:embed="rId3">
            <a:alphaModFix/>
          </a:blip>
          <a:srcRect b="0" l="0" r="0" t="0"/>
          <a:stretch/>
        </p:blipFill>
        <p:spPr>
          <a:xfrm>
            <a:off x="2069280" y="2239920"/>
            <a:ext cx="5481000" cy="4385160"/>
          </a:xfrm>
          <a:prstGeom prst="rect">
            <a:avLst/>
          </a:prstGeom>
          <a:noFill/>
          <a:ln>
            <a:noFill/>
          </a:ln>
        </p:spPr>
      </p:pic>
      <p:sp>
        <p:nvSpPr>
          <p:cNvPr id="295" name="Shape 295"/>
          <p:cNvSpPr/>
          <p:nvPr/>
        </p:nvSpPr>
        <p:spPr>
          <a:xfrm>
            <a:off x="397440" y="492840"/>
            <a:ext cx="9069840" cy="126036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IN" sz="4400" u="none" cap="none" strike="noStrike">
                <a:solidFill>
                  <a:srgbClr val="000000"/>
                </a:solidFill>
                <a:latin typeface="Arial"/>
                <a:ea typeface="Arial"/>
                <a:cs typeface="Arial"/>
                <a:sym typeface="Arial"/>
              </a:rPr>
              <a:t>What makes a running system</a:t>
            </a:r>
            <a:endParaRPr b="0" i="0" sz="1800" u="none" cap="none" strike="noStrike"/>
          </a:p>
        </p:txBody>
      </p:sp>
      <p:pic>
        <p:nvPicPr>
          <p:cNvPr id="296" name="Shape 296"/>
          <p:cNvPicPr preferRelativeResize="0"/>
          <p:nvPr/>
        </p:nvPicPr>
        <p:blipFill rotWithShape="1">
          <a:blip r:embed="rId4">
            <a:alphaModFix/>
          </a:blip>
          <a:srcRect b="0" l="0" r="0" t="0"/>
          <a:stretch/>
        </p:blipFill>
        <p:spPr>
          <a:xfrm>
            <a:off x="2669400" y="2239920"/>
            <a:ext cx="4750920" cy="43851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6"/>
                                        </p:tgtEl>
                                        <p:attrNameLst>
                                          <p:attrName>style.visibility</p:attrName>
                                        </p:attrNameLst>
                                      </p:cBhvr>
                                      <p:to>
                                        <p:strVal val="visible"/>
                                      </p:to>
                                    </p:set>
                                    <p:anim calcmode="lin" valueType="num">
                                      <p:cBhvr additive="base">
                                        <p:cTn dur="500"/>
                                        <p:tgtEl>
                                          <p:spTgt spid="29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p:nvPr/>
        </p:nvSpPr>
        <p:spPr>
          <a:xfrm>
            <a:off x="114480" y="1845720"/>
            <a:ext cx="9845640" cy="4196160"/>
          </a:xfrm>
          <a:prstGeom prst="rect">
            <a:avLst/>
          </a:prstGeom>
          <a:solidFill>
            <a:srgbClr val="FFFFFF"/>
          </a:solidFill>
          <a:ln cap="flat" cmpd="sng" w="25550">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02" name="Shape 302"/>
          <p:cNvPicPr preferRelativeResize="0"/>
          <p:nvPr/>
        </p:nvPicPr>
        <p:blipFill rotWithShape="1">
          <a:blip r:embed="rId3">
            <a:alphaModFix/>
          </a:blip>
          <a:srcRect b="0" l="0" r="0" t="0"/>
          <a:stretch/>
        </p:blipFill>
        <p:spPr>
          <a:xfrm>
            <a:off x="288000" y="2016000"/>
            <a:ext cx="9504000" cy="388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p:nvPr/>
        </p:nvSpPr>
        <p:spPr>
          <a:xfrm>
            <a:off x="114480" y="1845720"/>
            <a:ext cx="9845640" cy="4196160"/>
          </a:xfrm>
          <a:prstGeom prst="rect">
            <a:avLst/>
          </a:prstGeom>
          <a:solidFill>
            <a:srgbClr val="FFFFFF"/>
          </a:solidFill>
          <a:ln cap="flat" cmpd="sng" w="25550">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08" name="Shape 308"/>
          <p:cNvPicPr preferRelativeResize="0"/>
          <p:nvPr/>
        </p:nvPicPr>
        <p:blipFill rotWithShape="1">
          <a:blip r:embed="rId3">
            <a:alphaModFix/>
          </a:blip>
          <a:srcRect b="0" l="0" r="0" t="0"/>
          <a:stretch/>
        </p:blipFill>
        <p:spPr>
          <a:xfrm>
            <a:off x="331560" y="2016000"/>
            <a:ext cx="9460440" cy="388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Shape 313"/>
          <p:cNvSpPr/>
          <p:nvPr/>
        </p:nvSpPr>
        <p:spPr>
          <a:xfrm>
            <a:off x="114480" y="1845720"/>
            <a:ext cx="9845640" cy="4196160"/>
          </a:xfrm>
          <a:prstGeom prst="rect">
            <a:avLst/>
          </a:prstGeom>
          <a:solidFill>
            <a:srgbClr val="FFFFFF"/>
          </a:solidFill>
          <a:ln cap="flat" cmpd="sng" w="25550">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14" name="Shape 314"/>
          <p:cNvPicPr preferRelativeResize="0"/>
          <p:nvPr/>
        </p:nvPicPr>
        <p:blipFill rotWithShape="1">
          <a:blip r:embed="rId3">
            <a:alphaModFix/>
          </a:blip>
          <a:srcRect b="0" l="0" r="0" t="0"/>
          <a:stretch/>
        </p:blipFill>
        <p:spPr>
          <a:xfrm>
            <a:off x="360000" y="2016000"/>
            <a:ext cx="9432000" cy="388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p:nvPr/>
        </p:nvSpPr>
        <p:spPr>
          <a:xfrm>
            <a:off x="114480" y="1845360"/>
            <a:ext cx="9845640" cy="4196160"/>
          </a:xfrm>
          <a:prstGeom prst="rect">
            <a:avLst/>
          </a:prstGeom>
          <a:solidFill>
            <a:srgbClr val="FFFFFF"/>
          </a:solidFill>
          <a:ln cap="flat" cmpd="sng" w="25550">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20" name="Shape 320"/>
          <p:cNvPicPr preferRelativeResize="0"/>
          <p:nvPr/>
        </p:nvPicPr>
        <p:blipFill rotWithShape="1">
          <a:blip r:embed="rId3">
            <a:alphaModFix/>
          </a:blip>
          <a:srcRect b="0" l="0" r="0" t="0"/>
          <a:stretch/>
        </p:blipFill>
        <p:spPr>
          <a:xfrm>
            <a:off x="331560" y="2052720"/>
            <a:ext cx="9460440" cy="38512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p:nvPr/>
        </p:nvSpPr>
        <p:spPr>
          <a:xfrm>
            <a:off x="504000" y="301320"/>
            <a:ext cx="9069840" cy="126036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IN" sz="4400" u="none" cap="none" strike="noStrike">
                <a:solidFill>
                  <a:srgbClr val="000000"/>
                </a:solidFill>
                <a:latin typeface="Arial"/>
                <a:ea typeface="Arial"/>
                <a:cs typeface="Arial"/>
                <a:sym typeface="Arial"/>
              </a:rPr>
              <a:t>EC2 Creation</a:t>
            </a:r>
            <a:endParaRPr b="0" i="0" sz="1800" u="none" cap="none" strike="noStrike"/>
          </a:p>
        </p:txBody>
      </p:sp>
      <p:sp>
        <p:nvSpPr>
          <p:cNvPr id="326" name="Shape 326"/>
          <p:cNvSpPr/>
          <p:nvPr/>
        </p:nvSpPr>
        <p:spPr>
          <a:xfrm>
            <a:off x="2090160" y="2006640"/>
            <a:ext cx="5698440" cy="791280"/>
          </a:xfrm>
          <a:prstGeom prst="roundRect">
            <a:avLst>
              <a:gd fmla="val 3600" name="adj"/>
            </a:avLst>
          </a:prstGeom>
          <a:solidFill>
            <a:srgbClr val="FDEADA"/>
          </a:solid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en-IN" sz="1600" u="none" cap="none" strike="noStrike">
                <a:solidFill>
                  <a:srgbClr val="000000"/>
                </a:solidFill>
                <a:latin typeface="Verdana"/>
                <a:ea typeface="Verdana"/>
                <a:cs typeface="Verdana"/>
                <a:sym typeface="Verdana"/>
              </a:rPr>
              <a:t>Step 1: Choose an Amazon Machine Image (AMI)</a:t>
            </a:r>
            <a:endParaRPr b="0" i="0" sz="1800" u="none" cap="none" strike="noStrike"/>
          </a:p>
        </p:txBody>
      </p:sp>
      <p:sp>
        <p:nvSpPr>
          <p:cNvPr id="327" name="Shape 327"/>
          <p:cNvSpPr/>
          <p:nvPr/>
        </p:nvSpPr>
        <p:spPr>
          <a:xfrm>
            <a:off x="2090160" y="2798640"/>
            <a:ext cx="5698440" cy="791280"/>
          </a:xfrm>
          <a:prstGeom prst="roundRect">
            <a:avLst>
              <a:gd fmla="val 3600" name="adj"/>
            </a:avLst>
          </a:prstGeom>
          <a:solidFill>
            <a:srgbClr val="FDEADA"/>
          </a:solid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en-IN" sz="1600" u="none" cap="none" strike="noStrike">
                <a:solidFill>
                  <a:srgbClr val="000000"/>
                </a:solidFill>
                <a:latin typeface="Verdana"/>
                <a:ea typeface="Verdana"/>
                <a:cs typeface="Verdana"/>
                <a:sym typeface="Verdana"/>
              </a:rPr>
              <a:t>Step 2: Choose an Instance Type</a:t>
            </a:r>
            <a:endParaRPr b="0" i="0" sz="1800" u="none" cap="none" strike="noStrike"/>
          </a:p>
        </p:txBody>
      </p:sp>
      <p:sp>
        <p:nvSpPr>
          <p:cNvPr id="328" name="Shape 328"/>
          <p:cNvSpPr/>
          <p:nvPr/>
        </p:nvSpPr>
        <p:spPr>
          <a:xfrm>
            <a:off x="2090160" y="3590640"/>
            <a:ext cx="5698440" cy="791280"/>
          </a:xfrm>
          <a:prstGeom prst="roundRect">
            <a:avLst>
              <a:gd fmla="val 3600" name="adj"/>
            </a:avLst>
          </a:prstGeom>
          <a:solidFill>
            <a:srgbClr val="FDEADA"/>
          </a:solid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en-IN" sz="1600" u="none" cap="none" strike="noStrike">
                <a:solidFill>
                  <a:srgbClr val="000000"/>
                </a:solidFill>
                <a:latin typeface="Verdana"/>
                <a:ea typeface="Verdana"/>
                <a:cs typeface="Verdana"/>
                <a:sym typeface="Verdana"/>
              </a:rPr>
              <a:t>Step 3: Configure Instance Details</a:t>
            </a:r>
            <a:endParaRPr b="0" i="0" sz="1800" u="none" cap="none" strike="noStrike"/>
          </a:p>
        </p:txBody>
      </p:sp>
      <p:sp>
        <p:nvSpPr>
          <p:cNvPr id="329" name="Shape 329"/>
          <p:cNvSpPr/>
          <p:nvPr/>
        </p:nvSpPr>
        <p:spPr>
          <a:xfrm>
            <a:off x="2090160" y="4382640"/>
            <a:ext cx="5698440" cy="791280"/>
          </a:xfrm>
          <a:prstGeom prst="roundRect">
            <a:avLst>
              <a:gd fmla="val 3600" name="adj"/>
            </a:avLst>
          </a:prstGeom>
          <a:solidFill>
            <a:srgbClr val="FDEADA"/>
          </a:solid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en-IN" sz="1600" u="none" cap="none" strike="noStrike">
                <a:solidFill>
                  <a:srgbClr val="000000"/>
                </a:solidFill>
                <a:latin typeface="Verdana"/>
                <a:ea typeface="Verdana"/>
                <a:cs typeface="Verdana"/>
                <a:sym typeface="Verdana"/>
              </a:rPr>
              <a:t>Step 4: Add Storage</a:t>
            </a:r>
            <a:endParaRPr b="0" i="0" sz="1800" u="none" cap="none" strike="noStrike"/>
          </a:p>
        </p:txBody>
      </p:sp>
      <p:sp>
        <p:nvSpPr>
          <p:cNvPr id="330" name="Shape 330"/>
          <p:cNvSpPr/>
          <p:nvPr/>
        </p:nvSpPr>
        <p:spPr>
          <a:xfrm>
            <a:off x="2090160" y="5174280"/>
            <a:ext cx="5698440" cy="791280"/>
          </a:xfrm>
          <a:prstGeom prst="roundRect">
            <a:avLst>
              <a:gd fmla="val 3600" name="adj"/>
            </a:avLst>
          </a:prstGeom>
          <a:solidFill>
            <a:srgbClr val="FDEADA"/>
          </a:solid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en-IN" sz="1600" u="none" cap="none" strike="noStrike">
                <a:solidFill>
                  <a:srgbClr val="000000"/>
                </a:solidFill>
                <a:latin typeface="Verdana"/>
                <a:ea typeface="Verdana"/>
                <a:cs typeface="Verdana"/>
                <a:sym typeface="Verdana"/>
              </a:rPr>
              <a:t>Step 5: Tag Instance</a:t>
            </a:r>
            <a:endParaRPr b="0" i="0" sz="1800" u="none" cap="none" strike="noStrike"/>
          </a:p>
        </p:txBody>
      </p:sp>
      <p:sp>
        <p:nvSpPr>
          <p:cNvPr id="331" name="Shape 331"/>
          <p:cNvSpPr/>
          <p:nvPr/>
        </p:nvSpPr>
        <p:spPr>
          <a:xfrm>
            <a:off x="2090160" y="5966280"/>
            <a:ext cx="5698440" cy="791280"/>
          </a:xfrm>
          <a:prstGeom prst="roundRect">
            <a:avLst>
              <a:gd fmla="val 3600" name="adj"/>
            </a:avLst>
          </a:prstGeom>
          <a:solidFill>
            <a:srgbClr val="FDEADA"/>
          </a:solid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en-IN" sz="1600" u="none" cap="none" strike="noStrike">
                <a:solidFill>
                  <a:srgbClr val="000000"/>
                </a:solidFill>
                <a:latin typeface="Verdana"/>
                <a:ea typeface="Verdana"/>
                <a:cs typeface="Verdana"/>
                <a:sym typeface="Verdana"/>
              </a:rPr>
              <a:t>Step 6: Configure Security Group</a:t>
            </a:r>
            <a:endParaRPr b="0" i="0" sz="18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nvSpPr>
        <p:spPr>
          <a:xfrm>
            <a:off x="504000" y="301320"/>
            <a:ext cx="9071640" cy="1261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b="0" i="0" lang="en-IN" sz="4400" u="none" cap="none" strike="noStrike">
                <a:solidFill>
                  <a:srgbClr val="000000"/>
                </a:solidFill>
                <a:latin typeface="Verdana"/>
                <a:ea typeface="Verdana"/>
                <a:cs typeface="Verdana"/>
                <a:sym typeface="Verdana"/>
              </a:rPr>
              <a:t>About Me</a:t>
            </a:r>
            <a:endParaRPr b="0" i="0" sz="1800" u="none" cap="none" strike="noStrike"/>
          </a:p>
        </p:txBody>
      </p:sp>
      <p:sp>
        <p:nvSpPr>
          <p:cNvPr id="216" name="Shape 216"/>
          <p:cNvSpPr txBox="1"/>
          <p:nvPr/>
        </p:nvSpPr>
        <p:spPr>
          <a:xfrm>
            <a:off x="504000" y="2021040"/>
            <a:ext cx="9071640" cy="438408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None/>
            </a:pPr>
            <a:r>
              <a:t/>
            </a:r>
            <a:endParaRPr b="0" i="0" sz="1800" u="none" cap="none" strike="noStrike"/>
          </a:p>
          <a:p>
            <a:pPr indent="0" lvl="0" marL="0" marR="0" rtl="0" algn="ctr">
              <a:lnSpc>
                <a:spcPct val="100000"/>
              </a:lnSpc>
              <a:spcBef>
                <a:spcPts val="0"/>
              </a:spcBef>
              <a:spcAft>
                <a:spcPts val="0"/>
              </a:spcAft>
              <a:buNone/>
            </a:pPr>
            <a:r>
              <a:rPr b="0" i="0" lang="en-IN" sz="2000" u="none" cap="none" strike="noStrike">
                <a:solidFill>
                  <a:srgbClr val="000000"/>
                </a:solidFill>
                <a:latin typeface="Verdana"/>
                <a:ea typeface="Verdana"/>
                <a:cs typeface="Verdana"/>
                <a:sym typeface="Verdana"/>
              </a:rPr>
              <a:t>          Sandeep Rawat </a:t>
            </a:r>
            <a:endParaRPr b="0" i="0" sz="1800" u="none" cap="none" strike="noStrike"/>
          </a:p>
          <a:p>
            <a:pPr indent="0" lvl="0" marL="0" marR="0" rtl="0" algn="ctr">
              <a:lnSpc>
                <a:spcPct val="100000"/>
              </a:lnSpc>
              <a:spcBef>
                <a:spcPts val="0"/>
              </a:spcBef>
              <a:spcAft>
                <a:spcPts val="0"/>
              </a:spcAft>
              <a:buNone/>
            </a:pPr>
            <a:r>
              <a:rPr b="0" i="0" lang="en-IN" sz="2000" u="none" cap="none" strike="noStrike">
                <a:solidFill>
                  <a:srgbClr val="000000"/>
                </a:solidFill>
                <a:latin typeface="Verdana"/>
                <a:ea typeface="Verdana"/>
                <a:cs typeface="Verdana"/>
                <a:sym typeface="Verdana"/>
              </a:rPr>
              <a:t>                                  Devops Architect and Evangelist</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IN" sz="2000" u="none" cap="none" strike="noStrike">
                <a:solidFill>
                  <a:srgbClr val="000000"/>
                </a:solidFill>
                <a:latin typeface="Verdana"/>
                <a:ea typeface="Verdana"/>
                <a:cs typeface="Verdana"/>
                <a:sym typeface="Verdana"/>
              </a:rPr>
              <a:t>I am devops enthusiast.</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IN" sz="2000" u="none" cap="none" strike="noStrike">
                <a:solidFill>
                  <a:srgbClr val="000000"/>
                </a:solidFill>
                <a:latin typeface="Verdana"/>
                <a:ea typeface="Verdana"/>
                <a:cs typeface="Verdana"/>
                <a:sym typeface="Verdana"/>
              </a:rPr>
              <a:t>I have led devops transformations in companies like  snapdeal.com, mettl.com, beachbody.com.</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IN" sz="2000" u="none" cap="none" strike="noStrike">
                <a:solidFill>
                  <a:srgbClr val="000000"/>
                </a:solidFill>
                <a:latin typeface="Verdana"/>
                <a:ea typeface="Verdana"/>
                <a:cs typeface="Verdana"/>
                <a:sym typeface="Verdana"/>
              </a:rPr>
              <a:t>To take the devops mission forward 2 years back I co-founded a devops company.</a:t>
            </a:r>
            <a:endParaRPr b="0" i="0" sz="1800" u="none" cap="none" strike="noStrike"/>
          </a:p>
          <a:p>
            <a:pPr indent="0" lvl="0" marL="0" marR="0" rtl="0" algn="l">
              <a:lnSpc>
                <a:spcPct val="100000"/>
              </a:lnSpc>
              <a:spcBef>
                <a:spcPts val="0"/>
              </a:spcBef>
              <a:spcAft>
                <a:spcPts val="0"/>
              </a:spcAft>
              <a:buNone/>
            </a:pPr>
            <a:r>
              <a:t/>
            </a:r>
            <a:endParaRPr b="0" i="0" sz="1800" u="none" cap="none" strike="noStrike"/>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Shape 336"/>
          <p:cNvSpPr/>
          <p:nvPr/>
        </p:nvSpPr>
        <p:spPr>
          <a:xfrm>
            <a:off x="504000" y="301320"/>
            <a:ext cx="9069840" cy="126036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IN" sz="4400" u="none" cap="none" strike="noStrike">
                <a:solidFill>
                  <a:srgbClr val="000000"/>
                </a:solidFill>
                <a:latin typeface="Arial"/>
                <a:ea typeface="Arial"/>
                <a:cs typeface="Arial"/>
                <a:sym typeface="Arial"/>
              </a:rPr>
              <a:t>EC2 – Choose an AMI</a:t>
            </a:r>
            <a:endParaRPr b="0" i="0" sz="1800" u="none" cap="none" strike="noStrike"/>
          </a:p>
        </p:txBody>
      </p:sp>
      <p:sp>
        <p:nvSpPr>
          <p:cNvPr id="337" name="Shape 337"/>
          <p:cNvSpPr/>
          <p:nvPr/>
        </p:nvSpPr>
        <p:spPr>
          <a:xfrm>
            <a:off x="996120" y="2623320"/>
            <a:ext cx="8262000" cy="2879280"/>
          </a:xfrm>
          <a:prstGeom prst="roundRect">
            <a:avLst>
              <a:gd fmla="val 3600" name="adj"/>
            </a:avLst>
          </a:prstGeom>
          <a:solidFill>
            <a:srgbClr val="FDEADA"/>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8" name="Shape 338"/>
          <p:cNvSpPr/>
          <p:nvPr/>
        </p:nvSpPr>
        <p:spPr>
          <a:xfrm>
            <a:off x="1550880" y="3271320"/>
            <a:ext cx="7199280" cy="1655280"/>
          </a:xfrm>
          <a:prstGeom prst="rect">
            <a:avLst/>
          </a:prstGeom>
          <a:solidFill>
            <a:srgbClr val="FDEADA"/>
          </a:solid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None/>
            </a:pPr>
            <a:r>
              <a:rPr b="0" i="0" lang="en-IN" sz="1800" u="none" cap="none" strike="noStrike">
                <a:solidFill>
                  <a:srgbClr val="000000"/>
                </a:solidFill>
                <a:latin typeface="Arial"/>
                <a:ea typeface="Arial"/>
                <a:cs typeface="Arial"/>
                <a:sym typeface="Arial"/>
              </a:rPr>
              <a:t>An AMI is a template that contains the software configuration (operating system, application server, and applications) required to launch the instance. Here we select an AMI provided by AWS, user community, or the AWS Marketplace; or one of own AMIs.</a:t>
            </a:r>
            <a:endParaRPr b="0" i="0" sz="1800" u="none" cap="none" strike="noStrike"/>
          </a:p>
        </p:txBody>
      </p:sp>
      <p:sp>
        <p:nvSpPr>
          <p:cNvPr id="339" name="Shape 339"/>
          <p:cNvSpPr/>
          <p:nvPr/>
        </p:nvSpPr>
        <p:spPr>
          <a:xfrm>
            <a:off x="1338840" y="2792160"/>
            <a:ext cx="1436400" cy="364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IN" sz="1800" u="none" cap="none" strike="noStrike">
                <a:solidFill>
                  <a:srgbClr val="000000"/>
                </a:solidFill>
                <a:latin typeface="Arial"/>
                <a:ea typeface="Arial"/>
                <a:cs typeface="Arial"/>
                <a:sym typeface="Arial"/>
              </a:rPr>
              <a:t>Step 1</a:t>
            </a:r>
            <a:endParaRPr b="0" i="0" sz="1800" u="none" cap="none" strike="noStrike"/>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Shape 344"/>
          <p:cNvSpPr/>
          <p:nvPr/>
        </p:nvSpPr>
        <p:spPr>
          <a:xfrm>
            <a:off x="504000" y="513720"/>
            <a:ext cx="9069840" cy="126036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IN" sz="4400" u="none" cap="none" strike="noStrike">
                <a:solidFill>
                  <a:srgbClr val="000000"/>
                </a:solidFill>
                <a:latin typeface="Arial"/>
                <a:ea typeface="Arial"/>
                <a:cs typeface="Arial"/>
                <a:sym typeface="Arial"/>
              </a:rPr>
              <a:t>EC2 – Choose an Instance Type</a:t>
            </a:r>
            <a:endParaRPr b="0" i="0" sz="1800" u="none" cap="none" strike="noStrike"/>
          </a:p>
        </p:txBody>
      </p:sp>
      <p:sp>
        <p:nvSpPr>
          <p:cNvPr id="345" name="Shape 345"/>
          <p:cNvSpPr/>
          <p:nvPr/>
        </p:nvSpPr>
        <p:spPr>
          <a:xfrm>
            <a:off x="996120" y="2623320"/>
            <a:ext cx="8262000" cy="2879280"/>
          </a:xfrm>
          <a:prstGeom prst="roundRect">
            <a:avLst>
              <a:gd fmla="val 3600" name="adj"/>
            </a:avLst>
          </a:prstGeom>
          <a:solidFill>
            <a:srgbClr val="FDEADA"/>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6" name="Shape 346"/>
          <p:cNvSpPr/>
          <p:nvPr/>
        </p:nvSpPr>
        <p:spPr>
          <a:xfrm>
            <a:off x="1338840" y="2792160"/>
            <a:ext cx="1436400" cy="364680"/>
          </a:xfrm>
          <a:prstGeom prst="rect">
            <a:avLst/>
          </a:prstGeom>
          <a:solidFill>
            <a:srgbClr val="FDEADA"/>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IN" sz="1800" u="none" cap="none" strike="noStrike">
                <a:solidFill>
                  <a:srgbClr val="000000"/>
                </a:solidFill>
                <a:latin typeface="Arial"/>
                <a:ea typeface="Arial"/>
                <a:cs typeface="Arial"/>
                <a:sym typeface="Arial"/>
              </a:rPr>
              <a:t>Step 2</a:t>
            </a:r>
            <a:endParaRPr b="0" i="0" sz="1800" u="none" cap="none" strike="noStrike"/>
          </a:p>
        </p:txBody>
      </p:sp>
      <p:sp>
        <p:nvSpPr>
          <p:cNvPr id="347" name="Shape 347"/>
          <p:cNvSpPr/>
          <p:nvPr/>
        </p:nvSpPr>
        <p:spPr>
          <a:xfrm>
            <a:off x="1338840" y="3407040"/>
            <a:ext cx="7659360" cy="1461960"/>
          </a:xfrm>
          <a:prstGeom prst="rect">
            <a:avLst/>
          </a:prstGeom>
          <a:solidFill>
            <a:srgbClr val="FDEADA"/>
          </a:solid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None/>
            </a:pPr>
            <a:r>
              <a:rPr b="0" i="0" lang="en-IN" sz="1800" u="none" cap="none" strike="noStrike">
                <a:solidFill>
                  <a:srgbClr val="000000"/>
                </a:solidFill>
                <a:latin typeface="Arial"/>
                <a:ea typeface="Arial"/>
                <a:cs typeface="Arial"/>
                <a:sym typeface="Arial"/>
              </a:rPr>
              <a:t>Amazon EC2 provides a wide selection of instance types optimized to fit different use cases. Instances are virtual servers that can run applications. They have varying combinations of CPU, memory, storage, and networking capacity, and gives the flexibility to choose the appropriate mix of resources for the applications.</a:t>
            </a:r>
            <a:endParaRPr b="0" i="0" sz="1800" u="none" cap="none" strike="noStrike"/>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p:nvPr/>
        </p:nvSpPr>
        <p:spPr>
          <a:xfrm>
            <a:off x="504000" y="301320"/>
            <a:ext cx="9069840" cy="126036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IN" sz="4400" u="none" cap="none" strike="noStrike">
                <a:solidFill>
                  <a:srgbClr val="000000"/>
                </a:solidFill>
                <a:latin typeface="Arial"/>
                <a:ea typeface="Arial"/>
                <a:cs typeface="Arial"/>
                <a:sym typeface="Arial"/>
              </a:rPr>
              <a:t>EC2 – Configure instance</a:t>
            </a:r>
            <a:endParaRPr b="0" i="0" sz="1800" u="none" cap="none" strike="noStrike"/>
          </a:p>
        </p:txBody>
      </p:sp>
      <p:sp>
        <p:nvSpPr>
          <p:cNvPr id="353" name="Shape 353"/>
          <p:cNvSpPr/>
          <p:nvPr/>
        </p:nvSpPr>
        <p:spPr>
          <a:xfrm>
            <a:off x="996120" y="2623320"/>
            <a:ext cx="8262000" cy="2879280"/>
          </a:xfrm>
          <a:prstGeom prst="roundRect">
            <a:avLst>
              <a:gd fmla="val 3600" name="adj"/>
            </a:avLst>
          </a:prstGeom>
          <a:solidFill>
            <a:srgbClr val="FDEADA"/>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4" name="Shape 354"/>
          <p:cNvSpPr/>
          <p:nvPr/>
        </p:nvSpPr>
        <p:spPr>
          <a:xfrm>
            <a:off x="1485720" y="3271320"/>
            <a:ext cx="7199280" cy="1655280"/>
          </a:xfrm>
          <a:prstGeom prst="rect">
            <a:avLst/>
          </a:prstGeom>
          <a:solidFill>
            <a:srgbClr val="FDEADA"/>
          </a:solid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None/>
            </a:pPr>
            <a:r>
              <a:rPr b="0" i="0" lang="en-IN" sz="1800" u="none" cap="none" strike="noStrike">
                <a:solidFill>
                  <a:srgbClr val="000000"/>
                </a:solidFill>
                <a:latin typeface="Arial"/>
                <a:ea typeface="Arial"/>
                <a:cs typeface="Arial"/>
                <a:sym typeface="Arial"/>
              </a:rPr>
              <a:t>In this step configure the instance to suit the requirements. We can launch multiple instances from the same AMI, request Spot instances to take advantage of the lower pricing, assign an access management role to the instance, and more.</a:t>
            </a:r>
            <a:endParaRPr b="0" i="0" sz="1800" u="none" cap="none" strike="noStrike"/>
          </a:p>
        </p:txBody>
      </p:sp>
      <p:sp>
        <p:nvSpPr>
          <p:cNvPr id="355" name="Shape 355"/>
          <p:cNvSpPr/>
          <p:nvPr/>
        </p:nvSpPr>
        <p:spPr>
          <a:xfrm>
            <a:off x="1338840" y="2792160"/>
            <a:ext cx="1436400" cy="364680"/>
          </a:xfrm>
          <a:prstGeom prst="rect">
            <a:avLst/>
          </a:prstGeom>
          <a:solidFill>
            <a:srgbClr val="FDEADA"/>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IN" sz="1800" u="none" cap="none" strike="noStrike">
                <a:solidFill>
                  <a:srgbClr val="000000"/>
                </a:solidFill>
                <a:latin typeface="Arial"/>
                <a:ea typeface="Arial"/>
                <a:cs typeface="Arial"/>
                <a:sym typeface="Arial"/>
              </a:rPr>
              <a:t>Step 3</a:t>
            </a:r>
            <a:endParaRPr b="0" i="0" sz="1800" u="none" cap="none" strike="noStrike"/>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Shape 360"/>
          <p:cNvSpPr/>
          <p:nvPr/>
        </p:nvSpPr>
        <p:spPr>
          <a:xfrm>
            <a:off x="504000" y="301320"/>
            <a:ext cx="9069840" cy="126036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IN" sz="4400" u="none" cap="none" strike="noStrike">
                <a:solidFill>
                  <a:srgbClr val="000000"/>
                </a:solidFill>
                <a:latin typeface="Arial"/>
                <a:ea typeface="Arial"/>
                <a:cs typeface="Arial"/>
                <a:sym typeface="Arial"/>
              </a:rPr>
              <a:t>EC2 – Add Storage</a:t>
            </a:r>
            <a:endParaRPr b="0" i="0" sz="1800" u="none" cap="none" strike="noStrike"/>
          </a:p>
        </p:txBody>
      </p:sp>
      <p:sp>
        <p:nvSpPr>
          <p:cNvPr id="361" name="Shape 361"/>
          <p:cNvSpPr/>
          <p:nvPr/>
        </p:nvSpPr>
        <p:spPr>
          <a:xfrm>
            <a:off x="996120" y="2623320"/>
            <a:ext cx="8262000" cy="2879280"/>
          </a:xfrm>
          <a:prstGeom prst="roundRect">
            <a:avLst>
              <a:gd fmla="val 3600" name="adj"/>
            </a:avLst>
          </a:prstGeom>
          <a:solidFill>
            <a:srgbClr val="FDEADA"/>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2" name="Shape 362"/>
          <p:cNvSpPr/>
          <p:nvPr/>
        </p:nvSpPr>
        <p:spPr>
          <a:xfrm>
            <a:off x="1338840" y="2792160"/>
            <a:ext cx="1436400" cy="364680"/>
          </a:xfrm>
          <a:prstGeom prst="rect">
            <a:avLst/>
          </a:prstGeom>
          <a:solidFill>
            <a:srgbClr val="FDEADA"/>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IN" sz="1800" u="none" cap="none" strike="noStrike">
                <a:solidFill>
                  <a:srgbClr val="000000"/>
                </a:solidFill>
                <a:latin typeface="Arial"/>
                <a:ea typeface="Arial"/>
                <a:cs typeface="Arial"/>
                <a:sym typeface="Arial"/>
              </a:rPr>
              <a:t>Step 4</a:t>
            </a:r>
            <a:endParaRPr b="0" i="0" sz="1800" u="none" cap="none" strike="noStrike"/>
          </a:p>
        </p:txBody>
      </p:sp>
      <p:sp>
        <p:nvSpPr>
          <p:cNvPr id="363" name="Shape 363"/>
          <p:cNvSpPr/>
          <p:nvPr/>
        </p:nvSpPr>
        <p:spPr>
          <a:xfrm>
            <a:off x="1338840" y="3394800"/>
            <a:ext cx="7576200" cy="165528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None/>
            </a:pPr>
            <a:r>
              <a:rPr b="0" i="0" lang="en-IN" sz="1800" u="none" cap="none" strike="noStrike">
                <a:solidFill>
                  <a:srgbClr val="000000"/>
                </a:solidFill>
                <a:latin typeface="Arial"/>
                <a:ea typeface="Arial"/>
                <a:cs typeface="Arial"/>
                <a:sym typeface="Arial"/>
              </a:rPr>
              <a:t>In this step instance will be launched with the seleteted storage device settings. We can attach additional EBS volumes and instance store volumes to the instance, or edit the settings of the root volume. We can also attach additional EBS volumes after launching an instance, but not instance store volumes.</a:t>
            </a:r>
            <a:endParaRPr b="0" i="0" sz="1800" u="none" cap="none" strike="noStrike"/>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Shape 368"/>
          <p:cNvSpPr/>
          <p:nvPr/>
        </p:nvSpPr>
        <p:spPr>
          <a:xfrm>
            <a:off x="504000" y="301320"/>
            <a:ext cx="9069840" cy="126036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IN" sz="4400" u="none" cap="none" strike="noStrike">
                <a:solidFill>
                  <a:srgbClr val="000000"/>
                </a:solidFill>
                <a:latin typeface="Arial"/>
                <a:ea typeface="Arial"/>
                <a:cs typeface="Arial"/>
                <a:sym typeface="Arial"/>
              </a:rPr>
              <a:t>EC2 – Tag Instance</a:t>
            </a:r>
            <a:endParaRPr b="0" i="0" sz="1800" u="none" cap="none" strike="noStrike"/>
          </a:p>
        </p:txBody>
      </p:sp>
      <p:sp>
        <p:nvSpPr>
          <p:cNvPr id="369" name="Shape 369"/>
          <p:cNvSpPr/>
          <p:nvPr/>
        </p:nvSpPr>
        <p:spPr>
          <a:xfrm>
            <a:off x="996120" y="2623320"/>
            <a:ext cx="8262000" cy="2879280"/>
          </a:xfrm>
          <a:prstGeom prst="roundRect">
            <a:avLst>
              <a:gd fmla="val 3600" name="adj"/>
            </a:avLst>
          </a:prstGeom>
          <a:solidFill>
            <a:srgbClr val="FDEADA"/>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0" name="Shape 370"/>
          <p:cNvSpPr/>
          <p:nvPr/>
        </p:nvSpPr>
        <p:spPr>
          <a:xfrm>
            <a:off x="1338840" y="2792160"/>
            <a:ext cx="1436400" cy="364680"/>
          </a:xfrm>
          <a:prstGeom prst="rect">
            <a:avLst/>
          </a:prstGeom>
          <a:solidFill>
            <a:srgbClr val="FDEADA"/>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IN" sz="1800" u="none" cap="none" strike="noStrike">
                <a:solidFill>
                  <a:srgbClr val="000000"/>
                </a:solidFill>
                <a:latin typeface="Arial"/>
                <a:ea typeface="Arial"/>
                <a:cs typeface="Arial"/>
                <a:sym typeface="Arial"/>
              </a:rPr>
              <a:t>Step 5</a:t>
            </a:r>
            <a:endParaRPr b="0" i="0" sz="1800" u="none" cap="none" strike="noStrike"/>
          </a:p>
        </p:txBody>
      </p:sp>
      <p:sp>
        <p:nvSpPr>
          <p:cNvPr id="371" name="Shape 371"/>
          <p:cNvSpPr/>
          <p:nvPr/>
        </p:nvSpPr>
        <p:spPr>
          <a:xfrm>
            <a:off x="1616400" y="3516120"/>
            <a:ext cx="7199280" cy="1655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IN" sz="1800" u="none" cap="none" strike="noStrike">
                <a:solidFill>
                  <a:srgbClr val="000000"/>
                </a:solidFill>
                <a:latin typeface="Arial"/>
                <a:ea typeface="Arial"/>
                <a:cs typeface="Arial"/>
                <a:sym typeface="Arial"/>
              </a:rPr>
              <a:t>A tag consists of a case-sensitive key-value pair. For example, you could define a tag with key = Name and value = Webserver.</a:t>
            </a:r>
            <a:endParaRPr b="0" i="0" sz="1800" u="none" cap="none" strike="noStrike"/>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Shape 376"/>
          <p:cNvSpPr/>
          <p:nvPr/>
        </p:nvSpPr>
        <p:spPr>
          <a:xfrm>
            <a:off x="504000" y="709560"/>
            <a:ext cx="9069840" cy="126036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IN" sz="4400" u="none" cap="none" strike="noStrike">
                <a:solidFill>
                  <a:srgbClr val="000000"/>
                </a:solidFill>
                <a:latin typeface="Arial"/>
                <a:ea typeface="Arial"/>
                <a:cs typeface="Arial"/>
                <a:sym typeface="Arial"/>
              </a:rPr>
              <a:t>EC2 – Configure Security Group</a:t>
            </a:r>
            <a:endParaRPr b="0" i="0" sz="1800" u="none" cap="none" strike="noStrike"/>
          </a:p>
        </p:txBody>
      </p:sp>
      <p:sp>
        <p:nvSpPr>
          <p:cNvPr id="377" name="Shape 377"/>
          <p:cNvSpPr/>
          <p:nvPr/>
        </p:nvSpPr>
        <p:spPr>
          <a:xfrm>
            <a:off x="996120" y="2623320"/>
            <a:ext cx="8262000" cy="2879280"/>
          </a:xfrm>
          <a:prstGeom prst="roundRect">
            <a:avLst>
              <a:gd fmla="val 3600" name="adj"/>
            </a:avLst>
          </a:prstGeom>
          <a:solidFill>
            <a:srgbClr val="FDEADA"/>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8" name="Shape 378"/>
          <p:cNvSpPr/>
          <p:nvPr/>
        </p:nvSpPr>
        <p:spPr>
          <a:xfrm>
            <a:off x="1306440" y="2804040"/>
            <a:ext cx="1436400" cy="364680"/>
          </a:xfrm>
          <a:prstGeom prst="rect">
            <a:avLst/>
          </a:prstGeom>
          <a:solidFill>
            <a:srgbClr val="FDEADA"/>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IN" sz="1800" u="none" cap="none" strike="noStrike">
                <a:solidFill>
                  <a:srgbClr val="000000"/>
                </a:solidFill>
                <a:latin typeface="Arial"/>
                <a:ea typeface="Arial"/>
                <a:cs typeface="Arial"/>
                <a:sym typeface="Arial"/>
              </a:rPr>
              <a:t>Step 6</a:t>
            </a:r>
            <a:endParaRPr b="0" i="0" sz="1800" u="none" cap="none" strike="noStrike"/>
          </a:p>
        </p:txBody>
      </p:sp>
      <p:sp>
        <p:nvSpPr>
          <p:cNvPr id="379" name="Shape 379"/>
          <p:cNvSpPr/>
          <p:nvPr/>
        </p:nvSpPr>
        <p:spPr>
          <a:xfrm>
            <a:off x="1404000" y="3418200"/>
            <a:ext cx="7429320" cy="165528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None/>
            </a:pPr>
            <a:r>
              <a:rPr b="0" i="0" lang="en-IN" sz="1800" u="none" cap="none" strike="noStrike">
                <a:solidFill>
                  <a:srgbClr val="000000"/>
                </a:solidFill>
                <a:latin typeface="Arial"/>
                <a:ea typeface="Arial"/>
                <a:cs typeface="Arial"/>
                <a:sym typeface="Arial"/>
              </a:rPr>
              <a:t>A security group is a set of firewall rules that control the traffic for the instance. On this page, we can add rules to allow specific traffic to reach the instance. For example, if we want to set up a web server and allow Internet traffic to reach the instance, add rules that allow unrestricted access to the HTTP and HTTPS ports. We can create a new security group or select from an existing one below.</a:t>
            </a:r>
            <a:endParaRPr b="0" i="0" sz="1800" u="none" cap="none" strike="noStrike"/>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p:nvPr/>
        </p:nvSpPr>
        <p:spPr>
          <a:xfrm>
            <a:off x="505440" y="324720"/>
            <a:ext cx="9069840" cy="126036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IN" sz="4400" u="none" cap="none" strike="noStrike">
                <a:solidFill>
                  <a:srgbClr val="000000"/>
                </a:solidFill>
                <a:latin typeface="Arial"/>
                <a:ea typeface="Arial"/>
                <a:cs typeface="Arial"/>
                <a:sym typeface="Arial"/>
              </a:rPr>
              <a:t>Let's practice</a:t>
            </a:r>
            <a:endParaRPr b="0" i="0" sz="1800" u="none" cap="none" strike="noStrike"/>
          </a:p>
        </p:txBody>
      </p:sp>
      <p:sp>
        <p:nvSpPr>
          <p:cNvPr id="385" name="Shape 385"/>
          <p:cNvSpPr/>
          <p:nvPr/>
        </p:nvSpPr>
        <p:spPr>
          <a:xfrm>
            <a:off x="767520" y="2586600"/>
            <a:ext cx="8033400" cy="2670840"/>
          </a:xfrm>
          <a:prstGeom prst="rect">
            <a:avLst/>
          </a:prstGeom>
          <a:solidFill>
            <a:srgbClr val="FFFFFF"/>
          </a:solidFill>
          <a:ln cap="flat" cmpd="sng" w="25550">
            <a:solidFill>
              <a:srgbClr val="C0504D"/>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l">
              <a:lnSpc>
                <a:spcPct val="150000"/>
              </a:lnSpc>
              <a:spcBef>
                <a:spcPts val="0"/>
              </a:spcBef>
              <a:spcAft>
                <a:spcPts val="0"/>
              </a:spcAft>
              <a:buNone/>
            </a:pPr>
            <a:r>
              <a:rPr b="0" i="0" lang="en-IN" sz="1800" u="none" cap="none" strike="noStrike">
                <a:solidFill>
                  <a:srgbClr val="000000"/>
                </a:solidFill>
                <a:latin typeface="Verdana"/>
                <a:ea typeface="Verdana"/>
                <a:cs typeface="Verdana"/>
                <a:sym typeface="Verdana"/>
              </a:rPr>
              <a:t>Creation of EC2 Instance</a:t>
            </a:r>
            <a:endParaRPr b="0" i="0" sz="1800" u="none" cap="none" strike="noStrike"/>
          </a:p>
          <a:p>
            <a:pPr indent="0" lvl="0" marL="0" marR="0" rtl="0" algn="l">
              <a:lnSpc>
                <a:spcPct val="150000"/>
              </a:lnSpc>
              <a:spcBef>
                <a:spcPts val="0"/>
              </a:spcBef>
              <a:spcAft>
                <a:spcPts val="0"/>
              </a:spcAft>
              <a:buNone/>
            </a:pPr>
            <a:r>
              <a:rPr b="0" i="0" lang="en-IN" sz="1800" u="none" cap="none" strike="noStrike">
                <a:solidFill>
                  <a:srgbClr val="000000"/>
                </a:solidFill>
                <a:latin typeface="Verdana"/>
                <a:ea typeface="Verdana"/>
                <a:cs typeface="Verdana"/>
                <a:sym typeface="Verdana"/>
              </a:rPr>
              <a:t>Associating EBS</a:t>
            </a:r>
            <a:endParaRPr b="0" i="0" sz="1800" u="none" cap="none" strike="noStrike"/>
          </a:p>
          <a:p>
            <a:pPr indent="0" lvl="0" marL="0" marR="0" rtl="0" algn="l">
              <a:lnSpc>
                <a:spcPct val="150000"/>
              </a:lnSpc>
              <a:spcBef>
                <a:spcPts val="0"/>
              </a:spcBef>
              <a:spcAft>
                <a:spcPts val="0"/>
              </a:spcAft>
              <a:buNone/>
            </a:pPr>
            <a:r>
              <a:rPr b="0" i="0" lang="en-IN" sz="1800" u="none" cap="none" strike="noStrike">
                <a:solidFill>
                  <a:srgbClr val="000000"/>
                </a:solidFill>
                <a:latin typeface="Verdana"/>
                <a:ea typeface="Verdana"/>
                <a:cs typeface="Verdana"/>
                <a:sym typeface="Verdana"/>
              </a:rPr>
              <a:t>Apply some tags</a:t>
            </a:r>
            <a:endParaRPr b="0" i="0" sz="1800" u="none" cap="none" strike="noStrike"/>
          </a:p>
          <a:p>
            <a:pPr indent="0" lvl="0" marL="0" marR="0" rtl="0" algn="l">
              <a:lnSpc>
                <a:spcPct val="150000"/>
              </a:lnSpc>
              <a:spcBef>
                <a:spcPts val="0"/>
              </a:spcBef>
              <a:spcAft>
                <a:spcPts val="0"/>
              </a:spcAft>
              <a:buNone/>
            </a:pPr>
            <a:r>
              <a:rPr b="0" i="0" lang="en-IN" sz="1800" u="none" cap="none" strike="noStrike">
                <a:solidFill>
                  <a:srgbClr val="000000"/>
                </a:solidFill>
                <a:latin typeface="Verdana"/>
                <a:ea typeface="Verdana"/>
                <a:cs typeface="Verdana"/>
                <a:sym typeface="Verdana"/>
              </a:rPr>
              <a:t>Generate Key Pair</a:t>
            </a:r>
            <a:endParaRPr b="0" i="0" sz="1800" u="none" cap="none" strike="noStrike"/>
          </a:p>
          <a:p>
            <a:pPr indent="0" lvl="0" marL="0" marR="0" rtl="0" algn="l">
              <a:lnSpc>
                <a:spcPct val="100000"/>
              </a:lnSpc>
              <a:spcBef>
                <a:spcPts val="0"/>
              </a:spcBef>
              <a:spcAft>
                <a:spcPts val="0"/>
              </a:spcAft>
              <a:buNone/>
            </a:pPr>
            <a:r>
              <a:t/>
            </a:r>
            <a:endParaRPr b="0" i="0" sz="1800" u="none" cap="none" strike="noStrike"/>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p:nvPr/>
        </p:nvSpPr>
        <p:spPr>
          <a:xfrm>
            <a:off x="504000" y="301320"/>
            <a:ext cx="9069840" cy="126036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IN" sz="4400" u="none" cap="none" strike="noStrike">
                <a:solidFill>
                  <a:srgbClr val="000000"/>
                </a:solidFill>
                <a:latin typeface="Arial"/>
                <a:ea typeface="Arial"/>
                <a:cs typeface="Arial"/>
                <a:sym typeface="Arial"/>
              </a:rPr>
              <a:t>10K feet view</a:t>
            </a:r>
            <a:endParaRPr b="0" i="0" sz="1800" u="none" cap="none" strike="noStrike"/>
          </a:p>
        </p:txBody>
      </p:sp>
      <p:pic>
        <p:nvPicPr>
          <p:cNvPr id="391" name="Shape 391"/>
          <p:cNvPicPr preferRelativeResize="0"/>
          <p:nvPr/>
        </p:nvPicPr>
        <p:blipFill rotWithShape="1">
          <a:blip r:embed="rId3">
            <a:alphaModFix/>
          </a:blip>
          <a:srcRect b="0" l="0" r="0" t="0"/>
          <a:stretch/>
        </p:blipFill>
        <p:spPr>
          <a:xfrm>
            <a:off x="3072240" y="2516040"/>
            <a:ext cx="4750200" cy="343368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Shape 396"/>
          <p:cNvSpPr/>
          <p:nvPr/>
        </p:nvSpPr>
        <p:spPr>
          <a:xfrm>
            <a:off x="261360" y="1665360"/>
            <a:ext cx="9666000" cy="5486040"/>
          </a:xfrm>
          <a:prstGeom prst="rect">
            <a:avLst/>
          </a:prstGeom>
          <a:solidFill>
            <a:srgbClr val="FFFFFF"/>
          </a:solidFill>
          <a:ln cap="flat" cmpd="sng" w="25550">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7" name="Shape 397"/>
          <p:cNvSpPr/>
          <p:nvPr/>
        </p:nvSpPr>
        <p:spPr>
          <a:xfrm>
            <a:off x="504000" y="268560"/>
            <a:ext cx="9069840" cy="126036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IN" sz="4400" u="none" cap="none" strike="noStrike">
                <a:solidFill>
                  <a:srgbClr val="000000"/>
                </a:solidFill>
                <a:latin typeface="Arial"/>
                <a:ea typeface="Arial"/>
                <a:cs typeface="Arial"/>
                <a:sym typeface="Arial"/>
              </a:rPr>
              <a:t>What to choose</a:t>
            </a:r>
            <a:endParaRPr b="0" i="0" sz="1800" u="none" cap="none" strike="noStrike"/>
          </a:p>
        </p:txBody>
      </p:sp>
      <p:graphicFrame>
        <p:nvGraphicFramePr>
          <p:cNvPr id="398" name="Shape 398"/>
          <p:cNvGraphicFramePr/>
          <p:nvPr/>
        </p:nvGraphicFramePr>
        <p:xfrm>
          <a:off x="406080" y="1796040"/>
          <a:ext cx="3000000" cy="3000000"/>
        </p:xfrm>
        <a:graphic>
          <a:graphicData uri="http://schemas.openxmlformats.org/drawingml/2006/table">
            <a:tbl>
              <a:tblPr>
                <a:noFill/>
                <a:tableStyleId>{DD5E2AE3-D9CB-4DE6-A40A-970A9DD11771}</a:tableStyleId>
              </a:tblPr>
              <a:tblGrid>
                <a:gridCol w="2193475"/>
                <a:gridCol w="7177325"/>
              </a:tblGrid>
              <a:tr h="1058750">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General Purpose (t2, m3 &amp; m4)</a:t>
                      </a:r>
                      <a:endParaRPr sz="18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Development environments, build servers, code repositories, low-traffic websites and web applications, micro services, early product experiments, small databases. </a:t>
                      </a:r>
                      <a:endParaRPr sz="1800" u="none" cap="none" strike="noStrike"/>
                    </a:p>
                  </a:txBody>
                  <a:tcPr marT="45725" marB="45725" marR="91450" marL="91450"/>
                </a:tc>
              </a:tr>
              <a:tr h="1005850">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Compute Optimized ( c4 &amp; c3)</a:t>
                      </a:r>
                      <a:endParaRPr sz="18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High performance front-end fleets, web-servers, batch processing, distributed analytics, high performance science and engineering applications, ad serving, MMO gaming, and video-encoding.</a:t>
                      </a:r>
                      <a:endParaRPr sz="1800" u="none" cap="none" strike="noStrike"/>
                    </a:p>
                  </a:txBody>
                  <a:tcPr marT="45725" marB="45725" marR="91450" marL="91450"/>
                </a:tc>
              </a:tr>
              <a:tr h="1305000">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Memory Optimized (r3)</a:t>
                      </a:r>
                      <a:endParaRPr sz="18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Memory-optimized instances for high performance databases, distributed memory caches, in-memory analytics, genome assembly and analysis, larger deployments of SAP, Microsoft SharePoint, and other enterprise applications.</a:t>
                      </a:r>
                      <a:endParaRPr sz="1800" u="none" cap="none" strike="noStrike"/>
                    </a:p>
                  </a:txBody>
                  <a:tcPr marT="45725" marB="45725" marR="91450" marL="91450"/>
                </a:tc>
              </a:tr>
              <a:tr h="707400">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GPU (g2)</a:t>
                      </a:r>
                      <a:endParaRPr sz="18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3D application streaming, machine learning, video encoding, and other server-side graphics or GPU compute workloads.</a:t>
                      </a:r>
                      <a:endParaRPr sz="1800" u="none" cap="none" strike="noStrike"/>
                    </a:p>
                  </a:txBody>
                  <a:tcPr marT="45725" marB="45725" marR="91450" marL="91450"/>
                </a:tc>
              </a:tr>
              <a:tr h="1131475">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Storage Optimized</a:t>
                      </a:r>
                      <a:endParaRPr sz="18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NoSQL databases like Cassandra and MongoDB, scale out transactional databases, data warehousing, Hadoop, and cluster file systems.</a:t>
                      </a:r>
                      <a:endParaRPr sz="1800" u="none" cap="none" strike="noStrike"/>
                    </a:p>
                  </a:txBody>
                  <a:tcPr marT="45725" marB="45725" marR="91450" marL="91450"/>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p:nvPr/>
        </p:nvSpPr>
        <p:spPr>
          <a:xfrm>
            <a:off x="504000" y="301320"/>
            <a:ext cx="9069840" cy="126036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IN" sz="4400" u="none" cap="none" strike="noStrike">
                <a:solidFill>
                  <a:srgbClr val="000000"/>
                </a:solidFill>
                <a:latin typeface="Arial"/>
                <a:ea typeface="Arial"/>
                <a:cs typeface="Arial"/>
                <a:sym typeface="Arial"/>
              </a:rPr>
              <a:t>Saving is Important</a:t>
            </a:r>
            <a:endParaRPr b="0" i="0" sz="1800" u="none" cap="none" strike="noStrike"/>
          </a:p>
        </p:txBody>
      </p:sp>
      <p:pic>
        <p:nvPicPr>
          <p:cNvPr id="404" name="Shape 404"/>
          <p:cNvPicPr preferRelativeResize="0"/>
          <p:nvPr/>
        </p:nvPicPr>
        <p:blipFill rotWithShape="1">
          <a:blip r:embed="rId3">
            <a:alphaModFix/>
          </a:blip>
          <a:srcRect b="0" l="0" r="0" t="0"/>
          <a:stretch/>
        </p:blipFill>
        <p:spPr>
          <a:xfrm>
            <a:off x="1944000" y="2538360"/>
            <a:ext cx="6550200" cy="3454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p:nvPr/>
        </p:nvSpPr>
        <p:spPr>
          <a:xfrm>
            <a:off x="963360" y="3562920"/>
            <a:ext cx="7880760" cy="3010680"/>
          </a:xfrm>
          <a:prstGeom prst="rect">
            <a:avLst/>
          </a:prstGeom>
          <a:solidFill>
            <a:srgbClr val="FFFFFF"/>
          </a:solidFill>
          <a:ln cap="flat" cmpd="sng" w="25550">
            <a:solidFill>
              <a:srgbClr val="C0504D"/>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50000"/>
              </a:lnSpc>
              <a:spcBef>
                <a:spcPts val="0"/>
              </a:spcBef>
              <a:spcAft>
                <a:spcPts val="0"/>
              </a:spcAft>
              <a:buNone/>
            </a:pPr>
            <a:r>
              <a:t/>
            </a:r>
            <a:endParaRPr b="0" i="0" sz="1800" u="none" cap="none" strike="noStrike"/>
          </a:p>
          <a:p>
            <a:pPr indent="0" lvl="0" marL="0" marR="0" rtl="0" algn="l">
              <a:lnSpc>
                <a:spcPct val="150000"/>
              </a:lnSpc>
              <a:spcBef>
                <a:spcPts val="0"/>
              </a:spcBef>
              <a:spcAft>
                <a:spcPts val="0"/>
              </a:spcAft>
              <a:buNone/>
            </a:pPr>
            <a:r>
              <a:rPr b="0" i="0" lang="en-IN" sz="2400" u="none" cap="none" strike="noStrike">
                <a:solidFill>
                  <a:srgbClr val="000000"/>
                </a:solidFill>
                <a:latin typeface="Arial"/>
                <a:ea typeface="Arial"/>
                <a:cs typeface="Arial"/>
                <a:sym typeface="Arial"/>
              </a:rPr>
              <a:t>About you</a:t>
            </a:r>
            <a:endParaRPr b="0" i="0" sz="1800" u="none" cap="none" strike="noStrike"/>
          </a:p>
          <a:p>
            <a:pPr indent="0" lvl="0" marL="0" marR="0" rtl="0" algn="l">
              <a:lnSpc>
                <a:spcPct val="150000"/>
              </a:lnSpc>
              <a:spcBef>
                <a:spcPts val="0"/>
              </a:spcBef>
              <a:spcAft>
                <a:spcPts val="0"/>
              </a:spcAft>
              <a:buNone/>
            </a:pPr>
            <a:r>
              <a:rPr b="0" i="0" lang="en-IN" sz="2400" u="none" cap="none" strike="noStrike">
                <a:solidFill>
                  <a:srgbClr val="000000"/>
                </a:solidFill>
                <a:latin typeface="Arial"/>
                <a:ea typeface="Arial"/>
                <a:cs typeface="Arial"/>
                <a:sym typeface="Arial"/>
              </a:rPr>
              <a:t>Your technical abilities in Devops</a:t>
            </a:r>
            <a:endParaRPr b="0" i="0" sz="1800" u="none" cap="none" strike="noStrike"/>
          </a:p>
          <a:p>
            <a:pPr indent="0" lvl="0" marL="0" marR="0" rtl="0" algn="l">
              <a:lnSpc>
                <a:spcPct val="150000"/>
              </a:lnSpc>
              <a:spcBef>
                <a:spcPts val="0"/>
              </a:spcBef>
              <a:spcAft>
                <a:spcPts val="0"/>
              </a:spcAft>
              <a:buNone/>
            </a:pPr>
            <a:r>
              <a:rPr b="0" i="0" lang="en-IN" sz="2400" u="none" cap="none" strike="noStrike">
                <a:solidFill>
                  <a:srgbClr val="000000"/>
                </a:solidFill>
                <a:latin typeface="Arial"/>
                <a:ea typeface="Arial"/>
                <a:cs typeface="Arial"/>
                <a:sym typeface="Arial"/>
              </a:rPr>
              <a:t>What's your expectation from the program</a:t>
            </a:r>
            <a:endParaRPr b="0" i="0" sz="1800" u="none" cap="none" strike="noStrike"/>
          </a:p>
        </p:txBody>
      </p:sp>
      <p:sp>
        <p:nvSpPr>
          <p:cNvPr id="222" name="Shape 222"/>
          <p:cNvSpPr/>
          <p:nvPr/>
        </p:nvSpPr>
        <p:spPr>
          <a:xfrm>
            <a:off x="504000" y="301320"/>
            <a:ext cx="9071640" cy="12618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rPr b="0" i="0" lang="en-IN" sz="4400" u="none" cap="none" strike="noStrike">
                <a:solidFill>
                  <a:srgbClr val="000000"/>
                </a:solidFill>
                <a:latin typeface="Verdana"/>
                <a:ea typeface="Verdana"/>
                <a:cs typeface="Verdana"/>
                <a:sym typeface="Verdana"/>
              </a:rPr>
              <a:t>Introduce Yourself</a:t>
            </a:r>
            <a:endParaRPr b="0" i="0" sz="1800" u="none" cap="none" strike="noStrike"/>
          </a:p>
        </p:txBody>
      </p:sp>
      <p:pic>
        <p:nvPicPr>
          <p:cNvPr id="223" name="Shape 223"/>
          <p:cNvPicPr preferRelativeResize="0"/>
          <p:nvPr/>
        </p:nvPicPr>
        <p:blipFill rotWithShape="1">
          <a:blip r:embed="rId3">
            <a:alphaModFix/>
          </a:blip>
          <a:srcRect b="0" l="0" r="0" t="0"/>
          <a:stretch/>
        </p:blipFill>
        <p:spPr>
          <a:xfrm>
            <a:off x="6600960" y="1295640"/>
            <a:ext cx="3479400" cy="213336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Shape 409"/>
          <p:cNvSpPr/>
          <p:nvPr/>
        </p:nvSpPr>
        <p:spPr>
          <a:xfrm>
            <a:off x="277560" y="1893960"/>
            <a:ext cx="9470160" cy="4359240"/>
          </a:xfrm>
          <a:prstGeom prst="rect">
            <a:avLst/>
          </a:prstGeom>
          <a:solidFill>
            <a:srgbClr val="FFFFFF"/>
          </a:solidFill>
          <a:ln cap="flat" cmpd="sng" w="25550">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0" name="Shape 410"/>
          <p:cNvSpPr/>
          <p:nvPr/>
        </p:nvSpPr>
        <p:spPr>
          <a:xfrm>
            <a:off x="504000" y="347040"/>
            <a:ext cx="9069840" cy="126036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IN" sz="4400" u="none" cap="none" strike="noStrike">
                <a:solidFill>
                  <a:srgbClr val="000000"/>
                </a:solidFill>
                <a:latin typeface="Arial"/>
                <a:ea typeface="Arial"/>
                <a:cs typeface="Arial"/>
                <a:sym typeface="Arial"/>
              </a:rPr>
              <a:t>Things to Remember</a:t>
            </a:r>
            <a:endParaRPr b="0" i="0" sz="1800" u="none" cap="none" strike="noStrike"/>
          </a:p>
        </p:txBody>
      </p:sp>
      <p:graphicFrame>
        <p:nvGraphicFramePr>
          <p:cNvPr id="411" name="Shape 411"/>
          <p:cNvGraphicFramePr/>
          <p:nvPr/>
        </p:nvGraphicFramePr>
        <p:xfrm>
          <a:off x="520200" y="2071440"/>
          <a:ext cx="3000000" cy="3000000"/>
        </p:xfrm>
        <a:graphic>
          <a:graphicData uri="http://schemas.openxmlformats.org/drawingml/2006/table">
            <a:tbl>
              <a:tblPr>
                <a:noFill/>
                <a:tableStyleId>{DD5E2AE3-D9CB-4DE6-A40A-970A9DD11771}</a:tableStyleId>
              </a:tblPr>
              <a:tblGrid>
                <a:gridCol w="2435050"/>
                <a:gridCol w="6563875"/>
              </a:tblGrid>
              <a:tr h="1067050">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Security &amp; Network</a:t>
                      </a:r>
                      <a:endParaRPr sz="1800" u="none" cap="none" strike="noStrike"/>
                    </a:p>
                    <a:p>
                      <a:pPr indent="0" lvl="0" marL="0" marR="0" rtl="0" algn="l">
                        <a:lnSpc>
                          <a:spcPct val="100000"/>
                        </a:lnSpc>
                        <a:spcBef>
                          <a:spcPts val="0"/>
                        </a:spcBef>
                        <a:spcAft>
                          <a:spcPts val="0"/>
                        </a:spcAft>
                        <a:buNone/>
                      </a:pPr>
                      <a:r>
                        <a:t/>
                      </a:r>
                      <a:endParaRPr sz="18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IAM</a:t>
                      </a:r>
                      <a:endParaRPr sz="1800" u="none" cap="none" strike="noStrike"/>
                    </a:p>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Start with maximum security</a:t>
                      </a:r>
                      <a:endParaRPr sz="1800" u="none" cap="none" strike="noStrike"/>
                    </a:p>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Regular patching</a:t>
                      </a:r>
                      <a:endParaRPr sz="1800" u="none" cap="none" strike="noStrike"/>
                    </a:p>
                  </a:txBody>
                  <a:tcPr marT="45725" marB="45725" marR="91450" marL="91450"/>
                </a:tc>
              </a:tr>
              <a:tr h="1145525">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 Storage</a:t>
                      </a:r>
                      <a:endParaRPr sz="18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Selection of root device storage</a:t>
                      </a:r>
                      <a:endParaRPr sz="1800" u="none" cap="none" strike="noStrike"/>
                    </a:p>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Separate volume for OS &amp; data</a:t>
                      </a:r>
                      <a:endParaRPr sz="1800" u="none" cap="none" strike="noStrike"/>
                    </a:p>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Use instance store for temporary data</a:t>
                      </a:r>
                      <a:endParaRPr sz="1800" u="none" cap="none" strike="noStrike"/>
                    </a:p>
                  </a:txBody>
                  <a:tcPr marT="45725" marB="45725" marR="91450" marL="91450"/>
                </a:tc>
              </a:tr>
              <a:tr h="718200">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Resource  Management</a:t>
                      </a:r>
                      <a:endParaRPr sz="18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Keep track of your instances</a:t>
                      </a:r>
                      <a:endParaRPr sz="1800" u="none" cap="none" strike="noStrike"/>
                    </a:p>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Track of maintenance activities and your limits</a:t>
                      </a:r>
                      <a:endParaRPr sz="1800" u="none" cap="none" strike="noStrike"/>
                    </a:p>
                  </a:txBody>
                  <a:tcPr marT="45725" marB="45725" marR="91450" marL="91450"/>
                </a:tc>
              </a:tr>
              <a:tr h="1066325">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 Backup &amp; Recovery</a:t>
                      </a:r>
                      <a:endParaRPr sz="18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Automated</a:t>
                      </a:r>
                      <a:endParaRPr sz="1800" u="none" cap="none" strike="noStrike"/>
                    </a:p>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Redundancy</a:t>
                      </a:r>
                      <a:endParaRPr sz="1800" u="none" cap="none" strike="noStrike"/>
                    </a:p>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Monkey testing</a:t>
                      </a:r>
                      <a:endParaRPr sz="1800" u="none" cap="none" strike="noStrike"/>
                    </a:p>
                  </a:txBody>
                  <a:tcPr marT="45725" marB="45725" marR="91450" marL="91450"/>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p:nvPr/>
        </p:nvSpPr>
        <p:spPr>
          <a:xfrm>
            <a:off x="510840" y="325080"/>
            <a:ext cx="9069840" cy="126036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IN" sz="4400" u="none" cap="none" strike="noStrike">
                <a:solidFill>
                  <a:srgbClr val="000000"/>
                </a:solidFill>
                <a:latin typeface="Arial"/>
                <a:ea typeface="Arial"/>
                <a:cs typeface="Arial"/>
                <a:sym typeface="Arial"/>
              </a:rPr>
              <a:t>What we learned</a:t>
            </a:r>
            <a:endParaRPr b="0" i="0" sz="1800" u="none" cap="none" strike="noStrike"/>
          </a:p>
        </p:txBody>
      </p:sp>
      <p:sp>
        <p:nvSpPr>
          <p:cNvPr id="418" name="Shape 418"/>
          <p:cNvSpPr/>
          <p:nvPr/>
        </p:nvSpPr>
        <p:spPr>
          <a:xfrm>
            <a:off x="818280" y="2178000"/>
            <a:ext cx="7651080" cy="4272840"/>
          </a:xfrm>
          <a:prstGeom prst="rect">
            <a:avLst/>
          </a:prstGeom>
          <a:solidFill>
            <a:srgbClr val="FFFFFF"/>
          </a:solidFill>
          <a:ln cap="flat" cmpd="sng" w="25550">
            <a:solidFill>
              <a:srgbClr val="C0504D"/>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l">
              <a:lnSpc>
                <a:spcPct val="150000"/>
              </a:lnSpc>
              <a:spcBef>
                <a:spcPts val="0"/>
              </a:spcBef>
              <a:spcAft>
                <a:spcPts val="0"/>
              </a:spcAft>
              <a:buNone/>
            </a:pPr>
            <a:r>
              <a:t/>
            </a:r>
            <a:endParaRPr b="0" i="0" sz="1800" u="none" cap="none" strike="noStrike"/>
          </a:p>
          <a:p>
            <a:pPr indent="0" lvl="0" marL="0" marR="0" rtl="0" algn="l">
              <a:lnSpc>
                <a:spcPct val="150000"/>
              </a:lnSpc>
              <a:spcBef>
                <a:spcPts val="0"/>
              </a:spcBef>
              <a:spcAft>
                <a:spcPts val="0"/>
              </a:spcAft>
              <a:buNone/>
            </a:pPr>
            <a:r>
              <a:rPr b="0" i="0" lang="en-IN" sz="2400" u="none" cap="none" strike="noStrike">
                <a:solidFill>
                  <a:srgbClr val="000000"/>
                </a:solidFill>
                <a:latin typeface="Verdana"/>
                <a:ea typeface="Verdana"/>
                <a:cs typeface="Verdana"/>
                <a:sym typeface="Verdana"/>
              </a:rPr>
              <a:t>AWS Management Console</a:t>
            </a:r>
            <a:endParaRPr b="0" i="0" sz="1800" u="none" cap="none" strike="noStrike"/>
          </a:p>
          <a:p>
            <a:pPr indent="0" lvl="0" marL="0" marR="0" rtl="0" algn="l">
              <a:lnSpc>
                <a:spcPct val="150000"/>
              </a:lnSpc>
              <a:spcBef>
                <a:spcPts val="0"/>
              </a:spcBef>
              <a:spcAft>
                <a:spcPts val="0"/>
              </a:spcAft>
              <a:buNone/>
            </a:pPr>
            <a:r>
              <a:rPr b="0" i="0" lang="en-IN" sz="2400" u="none" cap="none" strike="noStrike">
                <a:solidFill>
                  <a:srgbClr val="000000"/>
                </a:solidFill>
                <a:latin typeface="Verdana"/>
                <a:ea typeface="Verdana"/>
                <a:cs typeface="Verdana"/>
                <a:sym typeface="Verdana"/>
              </a:rPr>
              <a:t>EBS Service</a:t>
            </a:r>
            <a:endParaRPr b="0" i="0" sz="1800" u="none" cap="none" strike="noStrike"/>
          </a:p>
          <a:p>
            <a:pPr indent="0" lvl="0" marL="0" marR="0" rtl="0" algn="l">
              <a:lnSpc>
                <a:spcPct val="150000"/>
              </a:lnSpc>
              <a:spcBef>
                <a:spcPts val="0"/>
              </a:spcBef>
              <a:spcAft>
                <a:spcPts val="0"/>
              </a:spcAft>
              <a:buNone/>
            </a:pPr>
            <a:r>
              <a:rPr b="0" i="0" lang="en-IN" sz="2400" u="none" cap="none" strike="noStrike">
                <a:solidFill>
                  <a:srgbClr val="000000"/>
                </a:solidFill>
                <a:latin typeface="Verdana"/>
                <a:ea typeface="Verdana"/>
                <a:cs typeface="Verdana"/>
                <a:sym typeface="Verdana"/>
              </a:rPr>
              <a:t>EC2 Service</a:t>
            </a:r>
            <a:endParaRPr b="0" i="0" sz="1800" u="none" cap="none" strike="noStrike"/>
          </a:p>
          <a:p>
            <a:pPr indent="0" lvl="0" marL="0" marR="0" rtl="0" algn="l">
              <a:lnSpc>
                <a:spcPct val="150000"/>
              </a:lnSpc>
              <a:spcBef>
                <a:spcPts val="0"/>
              </a:spcBef>
              <a:spcAft>
                <a:spcPts val="0"/>
              </a:spcAft>
              <a:buNone/>
            </a:pPr>
            <a:r>
              <a:rPr b="0" i="0" lang="en-IN" sz="2400" u="none" cap="none" strike="noStrike">
                <a:solidFill>
                  <a:srgbClr val="000000"/>
                </a:solidFill>
                <a:latin typeface="Verdana"/>
                <a:ea typeface="Verdana"/>
                <a:cs typeface="Verdana"/>
                <a:sym typeface="Verdana"/>
              </a:rPr>
              <a:t>A bit of puppet</a:t>
            </a:r>
            <a:endParaRPr b="0" i="0" sz="1800" u="none" cap="none" strike="noStrike"/>
          </a:p>
          <a:p>
            <a:pPr indent="0" lvl="0" marL="0" marR="0" rtl="0" algn="l">
              <a:lnSpc>
                <a:spcPct val="150000"/>
              </a:lnSpc>
              <a:spcBef>
                <a:spcPts val="0"/>
              </a:spcBef>
              <a:spcAft>
                <a:spcPts val="0"/>
              </a:spcAft>
              <a:buNone/>
            </a:pPr>
            <a:r>
              <a:t/>
            </a:r>
            <a:endParaRPr b="0" i="0" sz="1800" u="none" cap="none" strike="noStrike"/>
          </a:p>
          <a:p>
            <a:pPr indent="0" lvl="0" marL="0" marR="0" rtl="0" algn="l">
              <a:lnSpc>
                <a:spcPct val="150000"/>
              </a:lnSpc>
              <a:spcBef>
                <a:spcPts val="0"/>
              </a:spcBef>
              <a:spcAft>
                <a:spcPts val="0"/>
              </a:spcAft>
              <a:buNone/>
            </a:pPr>
            <a:r>
              <a:t/>
            </a:r>
            <a:endParaRPr b="0" i="0" sz="18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p:nvPr/>
        </p:nvSpPr>
        <p:spPr>
          <a:xfrm>
            <a:off x="504000" y="127800"/>
            <a:ext cx="9070200" cy="12607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IN" sz="4400" u="none" cap="none" strike="noStrike">
                <a:solidFill>
                  <a:srgbClr val="000000"/>
                </a:solidFill>
                <a:latin typeface="Arial"/>
                <a:ea typeface="Arial"/>
                <a:cs typeface="Arial"/>
                <a:sym typeface="Arial"/>
              </a:rPr>
              <a:t>Hands on leanring</a:t>
            </a:r>
            <a:endParaRPr b="0" i="0" sz="1800" u="none" cap="none" strike="noStrike"/>
          </a:p>
        </p:txBody>
      </p:sp>
      <p:sp>
        <p:nvSpPr>
          <p:cNvPr id="229" name="Shape 229"/>
          <p:cNvSpPr/>
          <p:nvPr/>
        </p:nvSpPr>
        <p:spPr>
          <a:xfrm>
            <a:off x="330840" y="1422000"/>
            <a:ext cx="5502240" cy="2566440"/>
          </a:xfrm>
          <a:prstGeom prst="rect">
            <a:avLst/>
          </a:prstGeom>
          <a:solidFill>
            <a:srgbClr val="FFFFFF"/>
          </a:solidFill>
          <a:ln cap="flat" cmpd="sng" w="25550">
            <a:solidFill>
              <a:srgbClr val="C0504D"/>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IN" sz="1600" u="none" cap="none" strike="noStrike">
                <a:solidFill>
                  <a:srgbClr val="000000"/>
                </a:solidFill>
                <a:latin typeface="Verdana"/>
                <a:ea typeface="Verdana"/>
                <a:cs typeface="Verdana"/>
                <a:sym typeface="Verdana"/>
              </a:rPr>
              <a:t>We will learn by doing it ourselves:</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IN" sz="1600" u="none" cap="none" strike="noStrike">
                <a:solidFill>
                  <a:srgbClr val="000000"/>
                </a:solidFill>
                <a:latin typeface="Verdana"/>
                <a:ea typeface="Verdana"/>
                <a:cs typeface="Verdana"/>
                <a:sym typeface="Verdana"/>
              </a:rPr>
              <a:t>To simulate the learning conditions we will use a web app which will have 3 parts</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IN" sz="1600" u="none" cap="none" strike="noStrike">
                <a:solidFill>
                  <a:srgbClr val="000000"/>
                </a:solidFill>
                <a:latin typeface="Verdana"/>
                <a:ea typeface="Verdana"/>
                <a:cs typeface="Verdana"/>
                <a:sym typeface="Verdana"/>
              </a:rPr>
              <a:t>A web server acting as a proxy for all the requests</a:t>
            </a:r>
            <a:endParaRPr b="0" i="0" sz="1800" u="none" cap="none" strike="noStrike"/>
          </a:p>
          <a:p>
            <a:pPr indent="0" lvl="0" marL="0" marR="0" rtl="0" algn="l">
              <a:lnSpc>
                <a:spcPct val="100000"/>
              </a:lnSpc>
              <a:spcBef>
                <a:spcPts val="0"/>
              </a:spcBef>
              <a:spcAft>
                <a:spcPts val="0"/>
              </a:spcAft>
              <a:buNone/>
            </a:pPr>
            <a:r>
              <a:rPr b="0" i="0" lang="en-IN" sz="1600" u="none" cap="none" strike="noStrike">
                <a:solidFill>
                  <a:srgbClr val="000000"/>
                </a:solidFill>
                <a:latin typeface="Verdana"/>
                <a:ea typeface="Verdana"/>
                <a:cs typeface="Verdana"/>
                <a:sym typeface="Verdana"/>
              </a:rPr>
              <a:t>Dynamic content served by an application server</a:t>
            </a:r>
            <a:endParaRPr b="0" i="0" sz="1800" u="none" cap="none" strike="noStrike"/>
          </a:p>
          <a:p>
            <a:pPr indent="0" lvl="0" marL="0" marR="0" rtl="0" algn="l">
              <a:lnSpc>
                <a:spcPct val="100000"/>
              </a:lnSpc>
              <a:spcBef>
                <a:spcPts val="0"/>
              </a:spcBef>
              <a:spcAft>
                <a:spcPts val="0"/>
              </a:spcAft>
              <a:buNone/>
            </a:pPr>
            <a:r>
              <a:rPr b="0" i="0" lang="en-IN" sz="1600" u="none" cap="none" strike="noStrike">
                <a:solidFill>
                  <a:srgbClr val="000000"/>
                </a:solidFill>
                <a:latin typeface="Verdana"/>
                <a:ea typeface="Verdana"/>
                <a:cs typeface="Verdana"/>
                <a:sym typeface="Verdana"/>
              </a:rPr>
              <a:t>MySQL as database</a:t>
            </a:r>
            <a:endParaRPr b="0" i="0" sz="1800" u="none" cap="none" strike="noStrike"/>
          </a:p>
          <a:p>
            <a:pPr indent="0" lvl="0" marL="0" marR="0" rtl="0" algn="l">
              <a:lnSpc>
                <a:spcPct val="100000"/>
              </a:lnSpc>
              <a:spcBef>
                <a:spcPts val="0"/>
              </a:spcBef>
              <a:spcAft>
                <a:spcPts val="0"/>
              </a:spcAft>
              <a:buNone/>
            </a:pPr>
            <a:r>
              <a:t/>
            </a:r>
            <a:endParaRPr b="0" i="0" sz="1800" u="none" cap="none" strike="noStrike"/>
          </a:p>
        </p:txBody>
      </p:sp>
      <p:pic>
        <p:nvPicPr>
          <p:cNvPr id="230" name="Shape 230"/>
          <p:cNvPicPr preferRelativeResize="0"/>
          <p:nvPr/>
        </p:nvPicPr>
        <p:blipFill rotWithShape="1">
          <a:blip r:embed="rId3">
            <a:alphaModFix/>
          </a:blip>
          <a:srcRect b="0" l="0" r="0" t="0"/>
          <a:stretch/>
        </p:blipFill>
        <p:spPr>
          <a:xfrm>
            <a:off x="4098960" y="4206960"/>
            <a:ext cx="5981400" cy="3364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p:nvPr/>
        </p:nvSpPr>
        <p:spPr>
          <a:xfrm>
            <a:off x="504000" y="301320"/>
            <a:ext cx="9070200" cy="12607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IN" sz="4400" u="none" cap="none" strike="noStrike">
                <a:solidFill>
                  <a:srgbClr val="000000"/>
                </a:solidFill>
                <a:latin typeface="Arial"/>
                <a:ea typeface="Arial"/>
                <a:cs typeface="Arial"/>
                <a:sym typeface="Arial"/>
              </a:rPr>
              <a:t>At the end of training</a:t>
            </a:r>
            <a:endParaRPr b="0" i="0" sz="1800" u="none" cap="none" strike="noStrike"/>
          </a:p>
        </p:txBody>
      </p:sp>
      <p:pic>
        <p:nvPicPr>
          <p:cNvPr id="236" name="Shape 236"/>
          <p:cNvPicPr preferRelativeResize="0"/>
          <p:nvPr/>
        </p:nvPicPr>
        <p:blipFill rotWithShape="1">
          <a:blip r:embed="rId3">
            <a:alphaModFix/>
          </a:blip>
          <a:srcRect b="0" l="0" r="0" t="0"/>
          <a:stretch/>
        </p:blipFill>
        <p:spPr>
          <a:xfrm>
            <a:off x="504000" y="2016000"/>
            <a:ext cx="9070200" cy="48225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p:nvPr/>
        </p:nvSpPr>
        <p:spPr>
          <a:xfrm>
            <a:off x="504000" y="301320"/>
            <a:ext cx="9070200" cy="12607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IN" sz="4400" u="none" cap="none" strike="noStrike">
                <a:solidFill>
                  <a:srgbClr val="000000"/>
                </a:solidFill>
                <a:latin typeface="Arial"/>
                <a:ea typeface="Arial"/>
                <a:cs typeface="Arial"/>
                <a:sym typeface="Arial"/>
              </a:rPr>
              <a:t>Training Day 1</a:t>
            </a:r>
            <a:endParaRPr b="0" i="0" sz="1800" u="none" cap="none" strike="noStrike"/>
          </a:p>
        </p:txBody>
      </p:sp>
      <p:sp>
        <p:nvSpPr>
          <p:cNvPr id="242" name="Shape 242"/>
          <p:cNvSpPr/>
          <p:nvPr/>
        </p:nvSpPr>
        <p:spPr>
          <a:xfrm>
            <a:off x="551520" y="3329640"/>
            <a:ext cx="5502240" cy="3512160"/>
          </a:xfrm>
          <a:prstGeom prst="rect">
            <a:avLst/>
          </a:prstGeom>
          <a:solidFill>
            <a:srgbClr val="FFFFFF"/>
          </a:solidFill>
          <a:ln cap="flat" cmpd="sng" w="25550">
            <a:solidFill>
              <a:srgbClr val="C0504D"/>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IN" sz="1600" u="none" cap="none" strike="noStrike">
                <a:solidFill>
                  <a:srgbClr val="000000"/>
                </a:solidFill>
                <a:latin typeface="Verdana"/>
                <a:ea typeface="Verdana"/>
                <a:cs typeface="Verdana"/>
                <a:sym typeface="Verdana"/>
              </a:rPr>
              <a:t>Learn </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IN" sz="1600" u="none" cap="none" strike="noStrike">
                <a:solidFill>
                  <a:srgbClr val="000000"/>
                </a:solidFill>
                <a:latin typeface="Verdana"/>
                <a:ea typeface="Verdana"/>
                <a:cs typeface="Verdana"/>
                <a:sym typeface="Verdana"/>
              </a:rPr>
              <a:t>AWS Platform</a:t>
            </a:r>
            <a:endParaRPr b="0" i="0" sz="1800" u="none" cap="none" strike="noStrike"/>
          </a:p>
          <a:p>
            <a:pPr indent="0" lvl="0" marL="0" marR="0" rtl="0" algn="l">
              <a:lnSpc>
                <a:spcPct val="100000"/>
              </a:lnSpc>
              <a:spcBef>
                <a:spcPts val="0"/>
              </a:spcBef>
              <a:spcAft>
                <a:spcPts val="0"/>
              </a:spcAft>
              <a:buNone/>
            </a:pPr>
            <a:r>
              <a:rPr b="0" i="0" lang="en-IN" sz="1600" u="none" cap="none" strike="noStrike">
                <a:solidFill>
                  <a:srgbClr val="000000"/>
                </a:solidFill>
                <a:latin typeface="Verdana"/>
                <a:ea typeface="Verdana"/>
                <a:cs typeface="Verdana"/>
                <a:sym typeface="Verdana"/>
              </a:rPr>
              <a:t>Elastic Compute Cloud(EC2)</a:t>
            </a:r>
            <a:endParaRPr b="0" i="0" sz="1800" u="none" cap="none" strike="noStrike"/>
          </a:p>
          <a:p>
            <a:pPr indent="0" lvl="0" marL="0" marR="0" rtl="0" algn="l">
              <a:lnSpc>
                <a:spcPct val="100000"/>
              </a:lnSpc>
              <a:spcBef>
                <a:spcPts val="0"/>
              </a:spcBef>
              <a:spcAft>
                <a:spcPts val="0"/>
              </a:spcAft>
              <a:buNone/>
            </a:pPr>
            <a:r>
              <a:rPr b="0" i="0" lang="en-IN" sz="1600" u="none" cap="none" strike="noStrike">
                <a:solidFill>
                  <a:srgbClr val="000000"/>
                </a:solidFill>
                <a:latin typeface="Verdana"/>
                <a:ea typeface="Verdana"/>
                <a:cs typeface="Verdana"/>
                <a:sym typeface="Verdana"/>
              </a:rPr>
              <a:t>Elastic Block Storage (EBS)</a:t>
            </a:r>
            <a:endParaRPr b="0" i="0" sz="1800" u="none" cap="none" strike="noStrike"/>
          </a:p>
          <a:p>
            <a:pPr indent="0" lvl="0" marL="0" marR="0" rtl="0" algn="l">
              <a:lnSpc>
                <a:spcPct val="100000"/>
              </a:lnSpc>
              <a:spcBef>
                <a:spcPts val="0"/>
              </a:spcBef>
              <a:spcAft>
                <a:spcPts val="0"/>
              </a:spcAft>
              <a:buNone/>
            </a:pPr>
            <a:r>
              <a:rPr b="0" i="0" lang="en-IN" sz="1600" u="none" cap="none" strike="noStrike">
                <a:solidFill>
                  <a:srgbClr val="000000"/>
                </a:solidFill>
                <a:latin typeface="Verdana"/>
                <a:ea typeface="Verdana"/>
                <a:cs typeface="Verdana"/>
                <a:sym typeface="Verdana"/>
              </a:rPr>
              <a:t>Virtual Private Cloud</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IN" sz="1600" u="none" cap="none" strike="noStrike">
                <a:solidFill>
                  <a:srgbClr val="000000"/>
                </a:solidFill>
                <a:latin typeface="Verdana"/>
                <a:ea typeface="Verdana"/>
                <a:cs typeface="Verdana"/>
                <a:sym typeface="Verdana"/>
              </a:rPr>
              <a:t>Practice (Hands On)</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IN" sz="1600" u="none" cap="none" strike="noStrike">
                <a:solidFill>
                  <a:srgbClr val="000000"/>
                </a:solidFill>
                <a:latin typeface="Verdana"/>
                <a:ea typeface="Verdana"/>
                <a:cs typeface="Verdana"/>
                <a:sym typeface="Verdana"/>
              </a:rPr>
              <a:t>AWS Management Console</a:t>
            </a:r>
            <a:endParaRPr b="0" i="0" sz="1800" u="none" cap="none" strike="noStrike"/>
          </a:p>
          <a:p>
            <a:pPr indent="0" lvl="0" marL="0" marR="0" rtl="0" algn="l">
              <a:lnSpc>
                <a:spcPct val="100000"/>
              </a:lnSpc>
              <a:spcBef>
                <a:spcPts val="0"/>
              </a:spcBef>
              <a:spcAft>
                <a:spcPts val="0"/>
              </a:spcAft>
              <a:buNone/>
            </a:pPr>
            <a:r>
              <a:rPr b="0" i="0" lang="en-IN" sz="1600" u="none" cap="none" strike="noStrike">
                <a:solidFill>
                  <a:srgbClr val="000000"/>
                </a:solidFill>
                <a:latin typeface="Verdana"/>
                <a:ea typeface="Verdana"/>
                <a:cs typeface="Verdana"/>
                <a:sym typeface="Verdana"/>
              </a:rPr>
              <a:t>EC2 &amp; EBS</a:t>
            </a:r>
            <a:endParaRPr b="0" i="0" sz="1800" u="none" cap="none" strike="noStrike"/>
          </a:p>
          <a:p>
            <a:pPr indent="0" lvl="0" marL="0" marR="0" rtl="0" algn="l">
              <a:lnSpc>
                <a:spcPct val="100000"/>
              </a:lnSpc>
              <a:spcBef>
                <a:spcPts val="0"/>
              </a:spcBef>
              <a:spcAft>
                <a:spcPts val="0"/>
              </a:spcAft>
              <a:buNone/>
            </a:pPr>
            <a:r>
              <a:rPr b="0" i="0" lang="en-IN" sz="1600" u="none" cap="none" strike="noStrike">
                <a:solidFill>
                  <a:srgbClr val="000000"/>
                </a:solidFill>
                <a:latin typeface="Verdana"/>
                <a:ea typeface="Verdana"/>
                <a:cs typeface="Verdana"/>
                <a:sym typeface="Verdana"/>
              </a:rPr>
              <a:t>Virtual Private Cloud</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IN" sz="1600" u="none" cap="none" strike="noStrike">
                <a:solidFill>
                  <a:srgbClr val="000000"/>
                </a:solidFill>
                <a:latin typeface="Verdana"/>
                <a:ea typeface="Verdana"/>
                <a:cs typeface="Verdana"/>
                <a:sym typeface="Verdana"/>
              </a:rPr>
              <a:t> </a:t>
            </a:r>
            <a:endParaRPr b="0" i="0" sz="1800" u="none" cap="none" strike="noStrike"/>
          </a:p>
          <a:p>
            <a:pPr indent="0" lvl="0" marL="0" marR="0" rtl="0" algn="l">
              <a:lnSpc>
                <a:spcPct val="100000"/>
              </a:lnSpc>
              <a:spcBef>
                <a:spcPts val="0"/>
              </a:spcBef>
              <a:spcAft>
                <a:spcPts val="0"/>
              </a:spcAft>
              <a:buNone/>
            </a:pPr>
            <a:r>
              <a:rPr b="0" i="0" lang="en-IN" sz="1600" u="none" cap="none" strike="noStrike">
                <a:solidFill>
                  <a:srgbClr val="000000"/>
                </a:solidFill>
                <a:latin typeface="Verdana"/>
                <a:ea typeface="Verdana"/>
                <a:cs typeface="Verdana"/>
                <a:sym typeface="Verdana"/>
              </a:rPr>
              <a:t> </a:t>
            </a:r>
            <a:endParaRPr b="0" i="0" sz="1800" u="none" cap="none" strike="noStrike"/>
          </a:p>
        </p:txBody>
      </p:sp>
      <p:pic>
        <p:nvPicPr>
          <p:cNvPr id="243" name="Shape 243"/>
          <p:cNvPicPr preferRelativeResize="0"/>
          <p:nvPr/>
        </p:nvPicPr>
        <p:blipFill rotWithShape="1">
          <a:blip r:embed="rId3">
            <a:alphaModFix/>
          </a:blip>
          <a:srcRect b="0" l="0" r="0" t="0"/>
          <a:stretch/>
        </p:blipFill>
        <p:spPr>
          <a:xfrm>
            <a:off x="6717240" y="1688760"/>
            <a:ext cx="2857320" cy="2857320"/>
          </a:xfrm>
          <a:prstGeom prst="rect">
            <a:avLst/>
          </a:prstGeom>
          <a:noFill/>
          <a:ln>
            <a:noFill/>
          </a:ln>
        </p:spPr>
      </p:pic>
      <p:pic>
        <p:nvPicPr>
          <p:cNvPr id="244" name="Shape 244"/>
          <p:cNvPicPr preferRelativeResize="0"/>
          <p:nvPr/>
        </p:nvPicPr>
        <p:blipFill rotWithShape="1">
          <a:blip r:embed="rId4">
            <a:alphaModFix/>
          </a:blip>
          <a:srcRect b="0" l="0" r="0" t="0"/>
          <a:stretch/>
        </p:blipFill>
        <p:spPr>
          <a:xfrm>
            <a:off x="7132320" y="52200"/>
            <a:ext cx="2948040" cy="7844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p:nvPr/>
        </p:nvSpPr>
        <p:spPr>
          <a:xfrm>
            <a:off x="504000" y="301320"/>
            <a:ext cx="9070200" cy="12607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IN" sz="4400" u="none" cap="none" strike="noStrike">
                <a:solidFill>
                  <a:srgbClr val="000000"/>
                </a:solidFill>
                <a:latin typeface="Arial"/>
                <a:ea typeface="Arial"/>
                <a:cs typeface="Arial"/>
                <a:sym typeface="Arial"/>
              </a:rPr>
              <a:t>Schedule – Day 1</a:t>
            </a:r>
            <a:endParaRPr b="0" i="0" sz="1800" u="none" cap="none" strike="noStrike"/>
          </a:p>
        </p:txBody>
      </p:sp>
      <p:graphicFrame>
        <p:nvGraphicFramePr>
          <p:cNvPr id="250" name="Shape 250"/>
          <p:cNvGraphicFramePr/>
          <p:nvPr/>
        </p:nvGraphicFramePr>
        <p:xfrm>
          <a:off x="735840" y="2517840"/>
          <a:ext cx="3000000" cy="3000000"/>
        </p:xfrm>
        <a:graphic>
          <a:graphicData uri="http://schemas.openxmlformats.org/drawingml/2006/table">
            <a:tbl>
              <a:tblPr>
                <a:noFill/>
                <a:tableStyleId>{DD5E2AE3-D9CB-4DE6-A40A-970A9DD11771}</a:tableStyleId>
              </a:tblPr>
              <a:tblGrid>
                <a:gridCol w="2699650"/>
                <a:gridCol w="5940350"/>
              </a:tblGrid>
              <a:tr h="363950">
                <a:tc>
                  <a:txBody>
                    <a:bodyPr>
                      <a:noAutofit/>
                    </a:bodyPr>
                    <a:lstStyle/>
                    <a:p>
                      <a:pPr indent="0" lvl="0" marL="0" marR="0" rtl="0" algn="l">
                        <a:lnSpc>
                          <a:spcPct val="100000"/>
                        </a:lnSpc>
                        <a:spcBef>
                          <a:spcPts val="0"/>
                        </a:spcBef>
                        <a:spcAft>
                          <a:spcPts val="0"/>
                        </a:spcAft>
                        <a:buNone/>
                      </a:pPr>
                      <a:r>
                        <a:rPr b="1" lang="en-IN" sz="1800" u="none" cap="none" strike="noStrike">
                          <a:solidFill>
                            <a:srgbClr val="000000"/>
                          </a:solidFill>
                          <a:latin typeface="Arial"/>
                          <a:ea typeface="Arial"/>
                          <a:cs typeface="Arial"/>
                          <a:sym typeface="Arial"/>
                        </a:rPr>
                        <a:t>Time</a:t>
                      </a:r>
                      <a:endParaRPr sz="18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b="1" lang="en-IN" sz="1800" u="none" cap="none" strike="noStrike">
                          <a:solidFill>
                            <a:srgbClr val="000000"/>
                          </a:solidFill>
                          <a:latin typeface="Arial"/>
                          <a:ea typeface="Arial"/>
                          <a:cs typeface="Arial"/>
                          <a:sym typeface="Arial"/>
                        </a:rPr>
                        <a:t>Details</a:t>
                      </a:r>
                      <a:endParaRPr sz="1800" u="none" cap="none" strike="noStrike"/>
                    </a:p>
                  </a:txBody>
                  <a:tcPr marT="45725" marB="45725" marR="91450" marL="91450"/>
                </a:tc>
              </a:tr>
              <a:tr h="363950">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10:00 – 10:30 am</a:t>
                      </a:r>
                      <a:endParaRPr sz="18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Introduction</a:t>
                      </a:r>
                      <a:endParaRPr sz="1800" u="none" cap="none" strike="noStrike"/>
                    </a:p>
                  </a:txBody>
                  <a:tcPr marT="45725" marB="45725" marR="91450" marL="91450"/>
                </a:tc>
              </a:tr>
              <a:tr h="363950">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10:30 – 11:00 am</a:t>
                      </a:r>
                      <a:endParaRPr sz="18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Training methodology</a:t>
                      </a:r>
                      <a:endParaRPr sz="1800" u="none" cap="none" strike="noStrike"/>
                    </a:p>
                  </a:txBody>
                  <a:tcPr marT="45725" marB="45725" marR="91450" marL="91450"/>
                </a:tc>
              </a:tr>
              <a:tr h="390250">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11:00 – 11:30 am</a:t>
                      </a:r>
                      <a:endParaRPr sz="18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Introduction to AWS &amp; Management console</a:t>
                      </a:r>
                      <a:endParaRPr sz="1800" u="none" cap="none" strike="noStrike"/>
                    </a:p>
                  </a:txBody>
                  <a:tcPr marT="45725" marB="45725" marR="91450" marL="91450"/>
                </a:tc>
              </a:tr>
              <a:tr h="363950">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11:30 – 12:30 pm</a:t>
                      </a:r>
                      <a:endParaRPr sz="18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EC2 &amp; EBS presentation</a:t>
                      </a:r>
                      <a:endParaRPr sz="1800" u="none" cap="none" strike="noStrike"/>
                    </a:p>
                  </a:txBody>
                  <a:tcPr marT="45725" marB="45725" marR="91450" marL="91450"/>
                </a:tc>
              </a:tr>
              <a:tr h="363950">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12:30 – 12:45 pm</a:t>
                      </a:r>
                      <a:endParaRPr sz="18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b="1" lang="en-IN" sz="1800" u="none" cap="none" strike="noStrike">
                          <a:solidFill>
                            <a:srgbClr val="00B050"/>
                          </a:solidFill>
                          <a:latin typeface="Arial"/>
                          <a:ea typeface="Arial"/>
                          <a:cs typeface="Arial"/>
                          <a:sym typeface="Arial"/>
                        </a:rPr>
                        <a:t>Break</a:t>
                      </a:r>
                      <a:endParaRPr sz="1800" u="none" cap="none" strike="noStrike"/>
                    </a:p>
                  </a:txBody>
                  <a:tcPr marT="45725" marB="45725" marR="91450" marL="91450"/>
                </a:tc>
              </a:tr>
              <a:tr h="363950">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12:45 – 2:00 pm</a:t>
                      </a:r>
                      <a:endParaRPr sz="18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EC2 hands on</a:t>
                      </a:r>
                      <a:endParaRPr sz="1800" u="none" cap="none" strike="noStrike"/>
                    </a:p>
                  </a:txBody>
                  <a:tcPr marT="45725" marB="45725" marR="91450" marL="91450"/>
                </a:tc>
              </a:tr>
              <a:tr h="363950">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 2:00 – 3:00 pm</a:t>
                      </a:r>
                      <a:endParaRPr sz="18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b="1" lang="en-IN" sz="1800" u="none" cap="none" strike="noStrike">
                          <a:solidFill>
                            <a:srgbClr val="00B050"/>
                          </a:solidFill>
                          <a:latin typeface="Arial"/>
                          <a:ea typeface="Arial"/>
                          <a:cs typeface="Arial"/>
                          <a:sym typeface="Arial"/>
                        </a:rPr>
                        <a:t>Lunch</a:t>
                      </a:r>
                      <a:endParaRPr sz="1800" u="none" cap="none" strike="noStrike"/>
                    </a:p>
                  </a:txBody>
                  <a:tcPr marT="45725" marB="45725" marR="91450" marL="91450"/>
                </a:tc>
              </a:tr>
              <a:tr h="363950">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 3:00 – 4:00 pm</a:t>
                      </a:r>
                      <a:endParaRPr sz="18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VPC Presentation</a:t>
                      </a:r>
                      <a:endParaRPr sz="1800" u="none" cap="none" strike="noStrike"/>
                    </a:p>
                  </a:txBody>
                  <a:tcPr marT="45725" marB="45725" marR="91450" marL="91450"/>
                </a:tc>
              </a:tr>
              <a:tr h="363950">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 4:00 – 5:00 pm</a:t>
                      </a:r>
                      <a:endParaRPr sz="18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VPC demo from instructor</a:t>
                      </a:r>
                      <a:endParaRPr sz="1800" u="none" cap="none" strike="noStrike"/>
                    </a:p>
                  </a:txBody>
                  <a:tcPr marT="45725" marB="45725" marR="91450" marL="91450"/>
                </a:tc>
              </a:tr>
              <a:tr h="363950">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 5:00 – 5:15 pm</a:t>
                      </a:r>
                      <a:endParaRPr sz="18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b="1" lang="en-IN" sz="1800" u="none" cap="none" strike="noStrike">
                          <a:solidFill>
                            <a:srgbClr val="00B050"/>
                          </a:solidFill>
                          <a:latin typeface="Arial"/>
                          <a:ea typeface="Arial"/>
                          <a:cs typeface="Arial"/>
                          <a:sym typeface="Arial"/>
                        </a:rPr>
                        <a:t>Break</a:t>
                      </a:r>
                      <a:endParaRPr sz="1800" u="none" cap="none" strike="noStrike"/>
                    </a:p>
                  </a:txBody>
                  <a:tcPr marT="45725" marB="45725" marR="91450" marL="91450"/>
                </a:tc>
              </a:tr>
              <a:tr h="366125">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 5:15 – 6:45 pm</a:t>
                      </a:r>
                      <a:endParaRPr sz="18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IN" sz="1800" u="none" cap="none" strike="noStrike">
                          <a:solidFill>
                            <a:srgbClr val="000000"/>
                          </a:solidFill>
                          <a:latin typeface="Arial"/>
                          <a:ea typeface="Arial"/>
                          <a:cs typeface="Arial"/>
                          <a:sym typeface="Arial"/>
                        </a:rPr>
                        <a:t>VPC hands on for our application</a:t>
                      </a:r>
                      <a:endParaRPr sz="1800" u="none" cap="none" strike="noStrike"/>
                    </a:p>
                  </a:txBody>
                  <a:tcPr marT="45725" marB="45725" marR="91450" marL="91450"/>
                </a:tc>
              </a:tr>
            </a:tbl>
          </a:graphicData>
        </a:graphic>
      </p:graphicFrame>
      <p:pic>
        <p:nvPicPr>
          <p:cNvPr id="251" name="Shape 251"/>
          <p:cNvPicPr preferRelativeResize="0"/>
          <p:nvPr/>
        </p:nvPicPr>
        <p:blipFill rotWithShape="1">
          <a:blip r:embed="rId3">
            <a:alphaModFix/>
          </a:blip>
          <a:srcRect b="0" l="0" r="0" t="0"/>
          <a:stretch/>
        </p:blipFill>
        <p:spPr>
          <a:xfrm>
            <a:off x="6621480" y="1089360"/>
            <a:ext cx="3238200" cy="2514240"/>
          </a:xfrm>
          <a:prstGeom prst="rect">
            <a:avLst/>
          </a:prstGeom>
          <a:noFill/>
          <a:ln>
            <a:noFill/>
          </a:ln>
        </p:spPr>
      </p:pic>
      <p:pic>
        <p:nvPicPr>
          <p:cNvPr id="252" name="Shape 252"/>
          <p:cNvPicPr preferRelativeResize="0"/>
          <p:nvPr/>
        </p:nvPicPr>
        <p:blipFill rotWithShape="1">
          <a:blip r:embed="rId4">
            <a:alphaModFix/>
          </a:blip>
          <a:srcRect b="0" l="0" r="0" t="0"/>
          <a:stretch/>
        </p:blipFill>
        <p:spPr>
          <a:xfrm>
            <a:off x="7132320" y="52200"/>
            <a:ext cx="2948040" cy="7844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nvSpPr>
        <p:spPr>
          <a:xfrm>
            <a:off x="504000" y="301320"/>
            <a:ext cx="9071640" cy="1261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b="0" i="0" lang="en-IN" sz="4400" u="none" cap="none" strike="noStrike">
                <a:solidFill>
                  <a:srgbClr val="000000"/>
                </a:solidFill>
                <a:latin typeface="Arial"/>
                <a:ea typeface="Arial"/>
                <a:cs typeface="Arial"/>
                <a:sym typeface="Arial"/>
              </a:rPr>
              <a:t>Agenda – Session 1 </a:t>
            </a:r>
            <a:endParaRPr b="0" i="0" sz="1800" u="none" cap="none" strike="noStrike"/>
          </a:p>
        </p:txBody>
      </p:sp>
      <p:sp>
        <p:nvSpPr>
          <p:cNvPr id="258" name="Shape 258"/>
          <p:cNvSpPr/>
          <p:nvPr/>
        </p:nvSpPr>
        <p:spPr>
          <a:xfrm>
            <a:off x="651960" y="2921040"/>
            <a:ext cx="8748360" cy="3010680"/>
          </a:xfrm>
          <a:prstGeom prst="rect">
            <a:avLst/>
          </a:prstGeom>
          <a:solidFill>
            <a:srgbClr val="FFFFFF"/>
          </a:solidFill>
          <a:ln cap="flat" cmpd="sng" w="25550">
            <a:solidFill>
              <a:srgbClr val="C00000"/>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5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IN" sz="1800" u="none" cap="none" strike="noStrike">
                <a:solidFill>
                  <a:srgbClr val="000000"/>
                </a:solidFill>
                <a:latin typeface="Verdana"/>
                <a:ea typeface="Verdana"/>
                <a:cs typeface="Verdana"/>
                <a:sym typeface="Verdana"/>
              </a:rPr>
              <a:t>Introduction to AWS</a:t>
            </a:r>
            <a:endParaRPr b="0" i="0" sz="1800" u="none" cap="none" strike="noStrike"/>
          </a:p>
          <a:p>
            <a:pPr indent="0" lvl="0" marL="0" marR="0" rtl="0" algn="l">
              <a:lnSpc>
                <a:spcPct val="100000"/>
              </a:lnSpc>
              <a:spcBef>
                <a:spcPts val="0"/>
              </a:spcBef>
              <a:spcAft>
                <a:spcPts val="0"/>
              </a:spcAft>
              <a:buNone/>
            </a:pPr>
            <a:r>
              <a:rPr b="0" i="0" lang="en-IN" sz="1800" u="none" cap="none" strike="noStrike">
                <a:solidFill>
                  <a:srgbClr val="000000"/>
                </a:solidFill>
                <a:latin typeface="Verdana"/>
                <a:ea typeface="Verdana"/>
                <a:cs typeface="Verdana"/>
                <a:sym typeface="Verdana"/>
              </a:rPr>
              <a:t>AWS Management Console</a:t>
            </a:r>
            <a:endParaRPr b="0" i="0" sz="1800" u="none" cap="none" strike="noStrike"/>
          </a:p>
          <a:p>
            <a:pPr indent="0" lvl="0" marL="0" marR="0" rtl="0" algn="l">
              <a:lnSpc>
                <a:spcPct val="100000"/>
              </a:lnSpc>
              <a:spcBef>
                <a:spcPts val="0"/>
              </a:spcBef>
              <a:spcAft>
                <a:spcPts val="0"/>
              </a:spcAft>
              <a:buNone/>
            </a:pPr>
            <a:r>
              <a:rPr b="0" i="0" lang="en-IN" sz="1800" u="none" cap="none" strike="noStrike">
                <a:solidFill>
                  <a:srgbClr val="000000"/>
                </a:solidFill>
                <a:latin typeface="Verdana"/>
                <a:ea typeface="Verdana"/>
                <a:cs typeface="Verdana"/>
                <a:sym typeface="Verdana"/>
              </a:rPr>
              <a:t>EBS Service</a:t>
            </a:r>
            <a:endParaRPr b="0" i="0" sz="1800" u="none" cap="none" strike="noStrike"/>
          </a:p>
          <a:p>
            <a:pPr indent="0" lvl="0" marL="0" marR="0" rtl="0" algn="l">
              <a:lnSpc>
                <a:spcPct val="100000"/>
              </a:lnSpc>
              <a:spcBef>
                <a:spcPts val="0"/>
              </a:spcBef>
              <a:spcAft>
                <a:spcPts val="0"/>
              </a:spcAft>
              <a:buNone/>
            </a:pPr>
            <a:r>
              <a:rPr b="0" i="0" lang="en-IN" sz="1800" u="none" cap="none" strike="noStrike">
                <a:solidFill>
                  <a:srgbClr val="000000"/>
                </a:solidFill>
                <a:latin typeface="Verdana"/>
                <a:ea typeface="Verdana"/>
                <a:cs typeface="Verdana"/>
                <a:sym typeface="Verdana"/>
              </a:rPr>
              <a:t>EC2 Service</a:t>
            </a:r>
            <a:endParaRPr b="0" i="0" sz="1800" u="none" cap="none" strike="noStrike"/>
          </a:p>
          <a:p>
            <a:pPr indent="0" lvl="0" marL="0" marR="0" rtl="0" algn="l">
              <a:lnSpc>
                <a:spcPct val="100000"/>
              </a:lnSpc>
              <a:spcBef>
                <a:spcPts val="0"/>
              </a:spcBef>
              <a:spcAft>
                <a:spcPts val="0"/>
              </a:spcAft>
              <a:buNone/>
            </a:pPr>
            <a:r>
              <a:rPr b="0" i="0" lang="en-IN" sz="1800" u="none" cap="none" strike="noStrike">
                <a:solidFill>
                  <a:srgbClr val="000000"/>
                </a:solidFill>
                <a:latin typeface="Verdana"/>
                <a:ea typeface="Verdana"/>
                <a:cs typeface="Verdana"/>
                <a:sym typeface="Verdana"/>
              </a:rPr>
              <a:t>Hands On</a:t>
            </a:r>
            <a:endParaRPr b="0" i="0" sz="1800" u="none" cap="none" strike="noStrike"/>
          </a:p>
          <a:p>
            <a:pPr indent="0" lvl="0" marL="0" marR="0" rtl="0" algn="l">
              <a:lnSpc>
                <a:spcPct val="100000"/>
              </a:lnSpc>
              <a:spcBef>
                <a:spcPts val="0"/>
              </a:spcBef>
              <a:spcAft>
                <a:spcPts val="0"/>
              </a:spcAft>
              <a:buNone/>
            </a:pPr>
            <a:r>
              <a:t/>
            </a:r>
            <a:endParaRPr b="0" i="0" sz="180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p:nvPr/>
        </p:nvSpPr>
        <p:spPr>
          <a:xfrm>
            <a:off x="1152000" y="1440000"/>
            <a:ext cx="7848000" cy="5832000"/>
          </a:xfrm>
          <a:prstGeom prst="rect">
            <a:avLst/>
          </a:prstGeom>
          <a:solidFill>
            <a:srgbClr val="FFFFFF"/>
          </a:solidFill>
          <a:ln cap="flat" cmpd="sng" w="25550">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64" name="Shape 264"/>
          <p:cNvPicPr preferRelativeResize="0"/>
          <p:nvPr/>
        </p:nvPicPr>
        <p:blipFill rotWithShape="1">
          <a:blip r:embed="rId3">
            <a:alphaModFix/>
          </a:blip>
          <a:srcRect b="0" l="0" r="0" t="0"/>
          <a:stretch/>
        </p:blipFill>
        <p:spPr>
          <a:xfrm>
            <a:off x="1620000" y="1711800"/>
            <a:ext cx="6933960" cy="5200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